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21_123BA745.xml" ContentType="application/vnd.ms-powerpoint.comments+xml"/>
  <Override PartName="/ppt/notesSlides/notesSlide15.xml" ContentType="application/vnd.openxmlformats-officedocument.presentationml.notesSlide+xml"/>
  <Override PartName="/ppt/comments/modernComment_11E_7E6561BD.xml" ContentType="application/vnd.ms-powerpoint.comments+xml"/>
  <Override PartName="/ppt/notesSlides/notesSlide16.xml" ContentType="application/vnd.openxmlformats-officedocument.presentationml.notesSlide+xml"/>
  <Override PartName="/ppt/comments/modernComment_11C_F43FBC79.xml" ContentType="application/vnd.ms-powerpoint.comments+xml"/>
  <Override PartName="/ppt/notesSlides/notesSlide17.xml" ContentType="application/vnd.openxmlformats-officedocument.presentationml.notesSlide+xml"/>
  <Override PartName="/ppt/comments/modernComment_120_831C5B9E.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handoutMasterIdLst>
    <p:handoutMasterId r:id="rId23"/>
  </p:handoutMasterIdLst>
  <p:sldIdLst>
    <p:sldId id="269" r:id="rId2"/>
    <p:sldId id="260" r:id="rId3"/>
    <p:sldId id="280" r:id="rId4"/>
    <p:sldId id="271" r:id="rId5"/>
    <p:sldId id="270" r:id="rId6"/>
    <p:sldId id="297" r:id="rId7"/>
    <p:sldId id="294" r:id="rId8"/>
    <p:sldId id="291" r:id="rId9"/>
    <p:sldId id="281" r:id="rId10"/>
    <p:sldId id="295" r:id="rId11"/>
    <p:sldId id="296" r:id="rId12"/>
    <p:sldId id="282" r:id="rId13"/>
    <p:sldId id="285" r:id="rId14"/>
    <p:sldId id="289" r:id="rId15"/>
    <p:sldId id="286" r:id="rId16"/>
    <p:sldId id="284" r:id="rId17"/>
    <p:sldId id="288" r:id="rId18"/>
    <p:sldId id="290" r:id="rId19"/>
    <p:sldId id="292" r:id="rId20"/>
    <p:sldId id="25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E02B03-5872-A1EF-8887-7B61DD0A6B5D}" name="Brian Clark" initials="BC" userId="S::clarkb@coloradohealthinstitute.org::7468c2c0-4222-4878-88b9-d7205d3daa3b" providerId="AD"/>
  <p188:author id="{E08CE53F-7645-8A42-9C62-D1316F57E946}" name="Joe Hanel" initials="JH" userId="S::jhanel@coloradohealthinstitute.org::5298031e-53c0-4cd1-b15a-631ce775160d" providerId="AD"/>
  <p188:author id="{F0758156-62D9-0873-6BAF-9E18CFE2899E}" name="Gerardo Silva-Padron" initials="GS" userId="7vGA94XPigeSmCsROodBmBdwaW6SrVsagvdUiXeuBtA=" providerId="None"/>
  <p188:author id="{F7ED2164-33E4-5081-D6FC-DCAD1572E260}" name="Kristi Arellano" initials="KA" userId="S::ArellanoK@coloradohealthinstitute.org::e38be4b8-36d3-45eb-960c-589270d1f378" providerId="AD"/>
  <p188:author id="{26F011AF-3D73-63D2-4527-77AB4E240B11}" name="Lindsey Whittington" initials="LW" userId="rmXBvns7BxmRXrC/di19zKOxoHHNZsiFy86v65Ln1ms=" providerId="None"/>
  <p188:author id="{F4C29DC0-4E26-6AD1-5B24-E91F07F547D5}" name="Lindsey Whittington" initials="LW" userId="S::whittingtonl@coloradohealthinstitute.org::e9371dcd-b627-4afa-8b79-d937d5464e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83643"/>
    <a:srgbClr val="FFFFFF"/>
    <a:srgbClr val="5F3D61"/>
    <a:srgbClr val="FDB81A"/>
    <a:srgbClr val="181717"/>
    <a:srgbClr val="2E6380"/>
    <a:srgbClr val="B42E12"/>
    <a:srgbClr val="FDD46F"/>
    <a:srgbClr val="7AA6B9"/>
    <a:srgbClr val="7A9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3C38A-DCAC-4910-A1FF-C81CE2064AEA}" v="147" dt="2025-02-19T20:45:54.281"/>
    <p1510:client id="{B0521387-AAE2-4FA5-AF92-4F2694521971}" v="3" dt="2025-02-18T18:01:19.260"/>
    <p1510:client id="{BA2633B0-6A88-4B13-B367-925A7F00BC0B}" v="2" dt="2025-02-19T23:12:33.094"/>
    <p1510:client id="{EE95B74F-E58D-4211-8447-90E703E215D7}" v="13" dt="2025-02-19T19:04:41.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74521" autoAdjust="0"/>
  </p:normalViewPr>
  <p:slideViewPr>
    <p:cSldViewPr snapToGrid="0">
      <p:cViewPr varScale="1">
        <p:scale>
          <a:sx n="88" d="100"/>
          <a:sy n="88" d="100"/>
        </p:scale>
        <p:origin x="1912" y="1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33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Whittington" userId="rmXBvns7BxmRXrC/di19zKOxoHHNZsiFy86v65Ln1ms=" providerId="None" clId="Web-{2FC62576-9FD1-48AF-BE3A-C55DD1C17A64}"/>
    <pc:docChg chg="addSld delSld modSld sldOrd">
      <pc:chgData name="Lindsey Whittington" userId="rmXBvns7BxmRXrC/di19zKOxoHHNZsiFy86v65Ln1ms=" providerId="None" clId="Web-{2FC62576-9FD1-48AF-BE3A-C55DD1C17A64}" dt="2025-02-05T22:12:10.894" v="390" actId="14100"/>
      <pc:docMkLst>
        <pc:docMk/>
      </pc:docMkLst>
      <pc:sldChg chg="addSp delSp modSp">
        <pc:chgData name="Lindsey Whittington" userId="rmXBvns7BxmRXrC/di19zKOxoHHNZsiFy86v65Ln1ms=" providerId="None" clId="Web-{2FC62576-9FD1-48AF-BE3A-C55DD1C17A64}" dt="2025-02-05T21:55:39.338" v="102" actId="1076"/>
        <pc:sldMkLst>
          <pc:docMk/>
          <pc:sldMk cId="2667562859" sldId="271"/>
        </pc:sldMkLst>
        <pc:spChg chg="mod">
          <ac:chgData name="Lindsey Whittington" userId="rmXBvns7BxmRXrC/di19zKOxoHHNZsiFy86v65Ln1ms=" providerId="None" clId="Web-{2FC62576-9FD1-48AF-BE3A-C55DD1C17A64}" dt="2025-02-05T21:53:38.445" v="31" actId="20577"/>
          <ac:spMkLst>
            <pc:docMk/>
            <pc:sldMk cId="2667562859" sldId="271"/>
            <ac:spMk id="5" creationId="{FE80C08C-085B-1B55-8353-CC3EF69DE501}"/>
          </ac:spMkLst>
        </pc:spChg>
        <pc:spChg chg="mod topLvl">
          <ac:chgData name="Lindsey Whittington" userId="rmXBvns7BxmRXrC/di19zKOxoHHNZsiFy86v65Ln1ms=" providerId="None" clId="Web-{2FC62576-9FD1-48AF-BE3A-C55DD1C17A64}" dt="2025-02-05T21:55:31.213" v="101"/>
          <ac:spMkLst>
            <pc:docMk/>
            <pc:sldMk cId="2667562859" sldId="271"/>
            <ac:spMk id="9" creationId="{7AEAD460-0757-6774-4649-BEE4228ADBC4}"/>
          </ac:spMkLst>
        </pc:spChg>
        <pc:spChg chg="del">
          <ac:chgData name="Lindsey Whittington" userId="rmXBvns7BxmRXrC/di19zKOxoHHNZsiFy86v65Ln1ms=" providerId="None" clId="Web-{2FC62576-9FD1-48AF-BE3A-C55DD1C17A64}" dt="2025-02-05T21:54:07.289" v="83"/>
          <ac:spMkLst>
            <pc:docMk/>
            <pc:sldMk cId="2667562859" sldId="271"/>
            <ac:spMk id="10" creationId="{76313228-B7A4-7C00-85CF-5B2E66D7C02C}"/>
          </ac:spMkLst>
        </pc:spChg>
        <pc:grpChg chg="add del mod">
          <ac:chgData name="Lindsey Whittington" userId="rmXBvns7BxmRXrC/di19zKOxoHHNZsiFy86v65Ln1ms=" providerId="None" clId="Web-{2FC62576-9FD1-48AF-BE3A-C55DD1C17A64}" dt="2025-02-05T21:55:39.338" v="102" actId="1076"/>
          <ac:grpSpMkLst>
            <pc:docMk/>
            <pc:sldMk cId="2667562859" sldId="271"/>
            <ac:grpSpMk id="3" creationId="{EEE3D241-C3A5-71BE-EF02-53B92CCFCA25}"/>
          </ac:grpSpMkLst>
        </pc:grpChg>
        <pc:grpChg chg="add mod">
          <ac:chgData name="Lindsey Whittington" userId="rmXBvns7BxmRXrC/di19zKOxoHHNZsiFy86v65Ln1ms=" providerId="None" clId="Web-{2FC62576-9FD1-48AF-BE3A-C55DD1C17A64}" dt="2025-02-05T21:54:42.306" v="89" actId="1076"/>
          <ac:grpSpMkLst>
            <pc:docMk/>
            <pc:sldMk cId="2667562859" sldId="271"/>
            <ac:grpSpMk id="6" creationId="{CA72694D-5420-9E78-FEDB-28DBCA91A770}"/>
          </ac:grpSpMkLst>
        </pc:grpChg>
        <pc:picChg chg="mod">
          <ac:chgData name="Lindsey Whittington" userId="rmXBvns7BxmRXrC/di19zKOxoHHNZsiFy86v65Ln1ms=" providerId="None" clId="Web-{2FC62576-9FD1-48AF-BE3A-C55DD1C17A64}" dt="2025-02-05T21:52:52.756" v="0"/>
          <ac:picMkLst>
            <pc:docMk/>
            <pc:sldMk cId="2667562859" sldId="271"/>
            <ac:picMk id="7" creationId="{B8197D7D-9178-5D35-55EE-6BCF0EC9E4FA}"/>
          </ac:picMkLst>
        </pc:picChg>
        <pc:picChg chg="mod topLvl">
          <ac:chgData name="Lindsey Whittington" userId="rmXBvns7BxmRXrC/di19zKOxoHHNZsiFy86v65Ln1ms=" providerId="None" clId="Web-{2FC62576-9FD1-48AF-BE3A-C55DD1C17A64}" dt="2025-02-05T21:55:31.213" v="101"/>
          <ac:picMkLst>
            <pc:docMk/>
            <pc:sldMk cId="2667562859" sldId="271"/>
            <ac:picMk id="12" creationId="{E8312EB7-B97F-C9E9-8A61-5E0D3FA67461}"/>
          </ac:picMkLst>
        </pc:picChg>
        <pc:picChg chg="del">
          <ac:chgData name="Lindsey Whittington" userId="rmXBvns7BxmRXrC/di19zKOxoHHNZsiFy86v65Ln1ms=" providerId="None" clId="Web-{2FC62576-9FD1-48AF-BE3A-C55DD1C17A64}" dt="2025-02-05T21:54:04.242" v="82"/>
          <ac:picMkLst>
            <pc:docMk/>
            <pc:sldMk cId="2667562859" sldId="271"/>
            <ac:picMk id="13" creationId="{D59D8E6B-4E44-6FB5-589B-6CB11F8009F5}"/>
          </ac:picMkLst>
        </pc:picChg>
      </pc:sldChg>
      <pc:sldChg chg="modSp">
        <pc:chgData name="Lindsey Whittington" userId="rmXBvns7BxmRXrC/di19zKOxoHHNZsiFy86v65Ln1ms=" providerId="None" clId="Web-{2FC62576-9FD1-48AF-BE3A-C55DD1C17A64}" dt="2025-02-05T22:03:45.881" v="264" actId="20577"/>
        <pc:sldMkLst>
          <pc:docMk/>
          <pc:sldMk cId="757825383" sldId="282"/>
        </pc:sldMkLst>
        <pc:spChg chg="mod">
          <ac:chgData name="Lindsey Whittington" userId="rmXBvns7BxmRXrC/di19zKOxoHHNZsiFy86v65Ln1ms=" providerId="None" clId="Web-{2FC62576-9FD1-48AF-BE3A-C55DD1C17A64}" dt="2025-02-05T22:03:45.881" v="264" actId="20577"/>
          <ac:spMkLst>
            <pc:docMk/>
            <pc:sldMk cId="757825383" sldId="282"/>
            <ac:spMk id="2" creationId="{8EBC23E8-6DFE-3B3C-C8DB-C9663AD4F546}"/>
          </ac:spMkLst>
        </pc:spChg>
      </pc:sldChg>
      <pc:sldChg chg="ord">
        <pc:chgData name="Lindsey Whittington" userId="rmXBvns7BxmRXrC/di19zKOxoHHNZsiFy86v65Ln1ms=" providerId="None" clId="Web-{2FC62576-9FD1-48AF-BE3A-C55DD1C17A64}" dt="2025-02-05T22:08:47.670" v="276"/>
        <pc:sldMkLst>
          <pc:docMk/>
          <pc:sldMk cId="97580685" sldId="294"/>
        </pc:sldMkLst>
      </pc:sldChg>
      <pc:sldChg chg="modSp new addAnim">
        <pc:chgData name="Lindsey Whittington" userId="rmXBvns7BxmRXrC/di19zKOxoHHNZsiFy86v65Ln1ms=" providerId="None" clId="Web-{2FC62576-9FD1-48AF-BE3A-C55DD1C17A64}" dt="2025-02-05T22:04:12.491" v="267" actId="20577"/>
        <pc:sldMkLst>
          <pc:docMk/>
          <pc:sldMk cId="3430931750" sldId="295"/>
        </pc:sldMkLst>
        <pc:spChg chg="mod">
          <ac:chgData name="Lindsey Whittington" userId="rmXBvns7BxmRXrC/di19zKOxoHHNZsiFy86v65Ln1ms=" providerId="None" clId="Web-{2FC62576-9FD1-48AF-BE3A-C55DD1C17A64}" dt="2025-02-05T22:04:12.491" v="267" actId="20577"/>
          <ac:spMkLst>
            <pc:docMk/>
            <pc:sldMk cId="3430931750" sldId="295"/>
            <ac:spMk id="2" creationId="{A3EF228B-F607-BB82-9E35-A3E10AA2DCC0}"/>
          </ac:spMkLst>
        </pc:spChg>
        <pc:spChg chg="mod">
          <ac:chgData name="Lindsey Whittington" userId="rmXBvns7BxmRXrC/di19zKOxoHHNZsiFy86v65Ln1ms=" providerId="None" clId="Web-{2FC62576-9FD1-48AF-BE3A-C55DD1C17A64}" dt="2025-02-05T21:57:50.607" v="118" actId="20577"/>
          <ac:spMkLst>
            <pc:docMk/>
            <pc:sldMk cId="3430931750" sldId="295"/>
            <ac:spMk id="3" creationId="{50283C7C-CE17-0BDE-B35A-2674C18709DE}"/>
          </ac:spMkLst>
        </pc:spChg>
      </pc:sldChg>
      <pc:sldChg chg="modSp new">
        <pc:chgData name="Lindsey Whittington" userId="rmXBvns7BxmRXrC/di19zKOxoHHNZsiFy86v65Ln1ms=" providerId="None" clId="Web-{2FC62576-9FD1-48AF-BE3A-C55DD1C17A64}" dt="2025-02-05T22:03:35.912" v="262" actId="20577"/>
        <pc:sldMkLst>
          <pc:docMk/>
          <pc:sldMk cId="1190902857" sldId="296"/>
        </pc:sldMkLst>
        <pc:spChg chg="mod">
          <ac:chgData name="Lindsey Whittington" userId="rmXBvns7BxmRXrC/di19zKOxoHHNZsiFy86v65Ln1ms=" providerId="None" clId="Web-{2FC62576-9FD1-48AF-BE3A-C55DD1C17A64}" dt="2025-02-05T21:58:08.905" v="130" actId="20577"/>
          <ac:spMkLst>
            <pc:docMk/>
            <pc:sldMk cId="1190902857" sldId="296"/>
            <ac:spMk id="2" creationId="{5BC3DCE7-0E25-F27C-33FF-6E305EB3053F}"/>
          </ac:spMkLst>
        </pc:spChg>
        <pc:spChg chg="mod">
          <ac:chgData name="Lindsey Whittington" userId="rmXBvns7BxmRXrC/di19zKOxoHHNZsiFy86v65Ln1ms=" providerId="None" clId="Web-{2FC62576-9FD1-48AF-BE3A-C55DD1C17A64}" dt="2025-02-05T22:03:35.912" v="262" actId="20577"/>
          <ac:spMkLst>
            <pc:docMk/>
            <pc:sldMk cId="1190902857" sldId="296"/>
            <ac:spMk id="3" creationId="{8D183E11-8CCC-B577-7793-7973FBE51840}"/>
          </ac:spMkLst>
        </pc:spChg>
      </pc:sldChg>
      <pc:sldChg chg="addSp delSp modSp new del">
        <pc:chgData name="Lindsey Whittington" userId="rmXBvns7BxmRXrC/di19zKOxoHHNZsiFy86v65Ln1ms=" providerId="None" clId="Web-{2FC62576-9FD1-48AF-BE3A-C55DD1C17A64}" dt="2025-02-05T22:08:00.903" v="272"/>
        <pc:sldMkLst>
          <pc:docMk/>
          <pc:sldMk cId="2597429907" sldId="297"/>
        </pc:sldMkLst>
        <pc:spChg chg="del">
          <ac:chgData name="Lindsey Whittington" userId="rmXBvns7BxmRXrC/di19zKOxoHHNZsiFy86v65Ln1ms=" providerId="None" clId="Web-{2FC62576-9FD1-48AF-BE3A-C55DD1C17A64}" dt="2025-02-05T22:07:49.965" v="269"/>
          <ac:spMkLst>
            <pc:docMk/>
            <pc:sldMk cId="2597429907" sldId="297"/>
            <ac:spMk id="3" creationId="{85D54EA0-77B3-4E60-6283-7A7D909F56B0}"/>
          </ac:spMkLst>
        </pc:spChg>
        <pc:spChg chg="add mod">
          <ac:chgData name="Lindsey Whittington" userId="rmXBvns7BxmRXrC/di19zKOxoHHNZsiFy86v65Ln1ms=" providerId="None" clId="Web-{2FC62576-9FD1-48AF-BE3A-C55DD1C17A64}" dt="2025-02-05T22:07:54.887" v="271"/>
          <ac:spMkLst>
            <pc:docMk/>
            <pc:sldMk cId="2597429907" sldId="297"/>
            <ac:spMk id="7" creationId="{825C8A2C-CEEE-9F6B-063C-680A7A667429}"/>
          </ac:spMkLst>
        </pc:spChg>
        <pc:picChg chg="add del mod ord">
          <ac:chgData name="Lindsey Whittington" userId="rmXBvns7BxmRXrC/di19zKOxoHHNZsiFy86v65Ln1ms=" providerId="None" clId="Web-{2FC62576-9FD1-48AF-BE3A-C55DD1C17A64}" dt="2025-02-05T22:07:54.887" v="271"/>
          <ac:picMkLst>
            <pc:docMk/>
            <pc:sldMk cId="2597429907" sldId="297"/>
            <ac:picMk id="5" creationId="{072FCE38-BB4C-36ED-E576-9774CF098F28}"/>
          </ac:picMkLst>
        </pc:picChg>
      </pc:sldChg>
      <pc:sldChg chg="new del">
        <pc:chgData name="Lindsey Whittington" userId="rmXBvns7BxmRXrC/di19zKOxoHHNZsiFy86v65Ln1ms=" providerId="None" clId="Web-{2FC62576-9FD1-48AF-BE3A-C55DD1C17A64}" dt="2025-02-05T22:08:42.185" v="274"/>
        <pc:sldMkLst>
          <pc:docMk/>
          <pc:sldMk cId="3017842195" sldId="297"/>
        </pc:sldMkLst>
      </pc:sldChg>
      <pc:sldChg chg="modSp new addAnim modNotes">
        <pc:chgData name="Lindsey Whittington" userId="rmXBvns7BxmRXrC/di19zKOxoHHNZsiFy86v65Ln1ms=" providerId="None" clId="Web-{2FC62576-9FD1-48AF-BE3A-C55DD1C17A64}" dt="2025-02-05T22:12:10.894" v="390" actId="14100"/>
        <pc:sldMkLst>
          <pc:docMk/>
          <pc:sldMk cId="4084468468" sldId="297"/>
        </pc:sldMkLst>
        <pc:spChg chg="mod">
          <ac:chgData name="Lindsey Whittington" userId="rmXBvns7BxmRXrC/di19zKOxoHHNZsiFy86v65Ln1ms=" providerId="None" clId="Web-{2FC62576-9FD1-48AF-BE3A-C55DD1C17A64}" dt="2025-02-05T22:10:42.313" v="384" actId="20577"/>
          <ac:spMkLst>
            <pc:docMk/>
            <pc:sldMk cId="4084468468" sldId="297"/>
            <ac:spMk id="2" creationId="{8C57E01D-66AD-0672-94B1-46558BFC083A}"/>
          </ac:spMkLst>
        </pc:spChg>
        <pc:spChg chg="mod">
          <ac:chgData name="Lindsey Whittington" userId="rmXBvns7BxmRXrC/di19zKOxoHHNZsiFy86v65Ln1ms=" providerId="None" clId="Web-{2FC62576-9FD1-48AF-BE3A-C55DD1C17A64}" dt="2025-02-05T22:12:10.894" v="390" actId="14100"/>
          <ac:spMkLst>
            <pc:docMk/>
            <pc:sldMk cId="4084468468" sldId="297"/>
            <ac:spMk id="3" creationId="{7EFBC29C-68BB-67A3-3BBC-20D58844F1B1}"/>
          </ac:spMkLst>
        </pc:spChg>
      </pc:sldChg>
    </pc:docChg>
  </pc:docChgLst>
  <pc:docChgLst>
    <pc:chgData name="Gerardo Silva-Padron" userId="7vGA94XPigeSmCsROodBmBdwaW6SrVsagvdUiXeuBtA=" providerId="None" clId="Web-{38A06BA6-97AB-4E2D-8678-C3D7B240B750}"/>
    <pc:docChg chg="modSld">
      <pc:chgData name="Gerardo Silva-Padron" userId="7vGA94XPigeSmCsROodBmBdwaW6SrVsagvdUiXeuBtA=" providerId="None" clId="Web-{38A06BA6-97AB-4E2D-8678-C3D7B240B750}" dt="2025-02-10T17:48:47.754" v="10"/>
      <pc:docMkLst>
        <pc:docMk/>
      </pc:docMkLst>
      <pc:sldChg chg="modNotes">
        <pc:chgData name="Gerardo Silva-Padron" userId="7vGA94XPigeSmCsROodBmBdwaW6SrVsagvdUiXeuBtA=" providerId="None" clId="Web-{38A06BA6-97AB-4E2D-8678-C3D7B240B750}" dt="2025-02-10T17:48:47.754" v="10"/>
        <pc:sldMkLst>
          <pc:docMk/>
          <pc:sldMk cId="3663150824" sldId="290"/>
        </pc:sldMkLst>
      </pc:sldChg>
    </pc:docChg>
  </pc:docChgLst>
  <pc:docChgLst>
    <pc:chgData name="Brian Clark" userId="BOXKLCR1tGoItPUNE+wzUbIbD5rs0zJHcYRtG6WMZXM=" providerId="None" clId="Web-{D3BC4A4B-BAC2-4EC0-B909-A4C1E6502770}"/>
    <pc:docChg chg="modSld">
      <pc:chgData name="Brian Clark" userId="BOXKLCR1tGoItPUNE+wzUbIbD5rs0zJHcYRtG6WMZXM=" providerId="None" clId="Web-{D3BC4A4B-BAC2-4EC0-B909-A4C1E6502770}" dt="2025-02-11T23:07:20.604" v="56"/>
      <pc:docMkLst>
        <pc:docMk/>
      </pc:docMkLst>
      <pc:sldChg chg="addSp delSp modSp">
        <pc:chgData name="Brian Clark" userId="BOXKLCR1tGoItPUNE+wzUbIbD5rs0zJHcYRtG6WMZXM=" providerId="None" clId="Web-{D3BC4A4B-BAC2-4EC0-B909-A4C1E6502770}" dt="2025-02-11T22:58:48.088" v="37"/>
        <pc:sldMkLst>
          <pc:docMk/>
          <pc:sldMk cId="2692971102" sldId="258"/>
        </pc:sldMkLst>
        <pc:spChg chg="add del">
          <ac:chgData name="Brian Clark" userId="BOXKLCR1tGoItPUNE+wzUbIbD5rs0zJHcYRtG6WMZXM=" providerId="None" clId="Web-{D3BC4A4B-BAC2-4EC0-B909-A4C1E6502770}" dt="2025-02-11T22:58:34.573" v="35"/>
          <ac:spMkLst>
            <pc:docMk/>
            <pc:sldMk cId="2692971102" sldId="258"/>
            <ac:spMk id="14" creationId="{49E21126-13F6-4A1B-B9CD-D8EFD01EC73C}"/>
          </ac:spMkLst>
        </pc:spChg>
        <pc:picChg chg="add del mod ord">
          <ac:chgData name="Brian Clark" userId="BOXKLCR1tGoItPUNE+wzUbIbD5rs0zJHcYRtG6WMZXM=" providerId="None" clId="Web-{D3BC4A4B-BAC2-4EC0-B909-A4C1E6502770}" dt="2025-02-11T22:56:50.948" v="28"/>
          <ac:picMkLst>
            <pc:docMk/>
            <pc:sldMk cId="2692971102" sldId="258"/>
            <ac:picMk id="2" creationId="{EACFD459-D851-FE7D-CBD5-ADE460B50BE2}"/>
          </ac:picMkLst>
        </pc:picChg>
        <pc:picChg chg="add del mod ord modCrop">
          <ac:chgData name="Brian Clark" userId="BOXKLCR1tGoItPUNE+wzUbIbD5rs0zJHcYRtG6WMZXM=" providerId="None" clId="Web-{D3BC4A4B-BAC2-4EC0-B909-A4C1E6502770}" dt="2025-02-11T22:57:56.526" v="34"/>
          <ac:picMkLst>
            <pc:docMk/>
            <pc:sldMk cId="2692971102" sldId="258"/>
            <ac:picMk id="3" creationId="{0B68F2EB-05E7-1A72-8ADF-456EA5478D5C}"/>
          </ac:picMkLst>
        </pc:picChg>
        <pc:picChg chg="add mod ord modCrop">
          <ac:chgData name="Brian Clark" userId="BOXKLCR1tGoItPUNE+wzUbIbD5rs0zJHcYRtG6WMZXM=" providerId="None" clId="Web-{D3BC4A4B-BAC2-4EC0-B909-A4C1E6502770}" dt="2025-02-11T22:58:48.088" v="37"/>
          <ac:picMkLst>
            <pc:docMk/>
            <pc:sldMk cId="2692971102" sldId="258"/>
            <ac:picMk id="4" creationId="{EF66AF0D-8AC4-FD22-07CE-8DEC94EC59D5}"/>
          </ac:picMkLst>
        </pc:picChg>
      </pc:sldChg>
      <pc:sldChg chg="modSp">
        <pc:chgData name="Brian Clark" userId="BOXKLCR1tGoItPUNE+wzUbIbD5rs0zJHcYRtG6WMZXM=" providerId="None" clId="Web-{D3BC4A4B-BAC2-4EC0-B909-A4C1E6502770}" dt="2025-02-11T22:46:01.917" v="6" actId="1076"/>
        <pc:sldMkLst>
          <pc:docMk/>
          <pc:sldMk cId="636732470" sldId="269"/>
        </pc:sldMkLst>
        <pc:spChg chg="mod">
          <ac:chgData name="Brian Clark" userId="BOXKLCR1tGoItPUNE+wzUbIbD5rs0zJHcYRtG6WMZXM=" providerId="None" clId="Web-{D3BC4A4B-BAC2-4EC0-B909-A4C1E6502770}" dt="2025-02-11T22:45:55.792" v="4" actId="1076"/>
          <ac:spMkLst>
            <pc:docMk/>
            <pc:sldMk cId="636732470" sldId="269"/>
            <ac:spMk id="2" creationId="{5825EBAA-A8E2-0D1A-A550-0AF673ED8E53}"/>
          </ac:spMkLst>
        </pc:spChg>
        <pc:spChg chg="mod">
          <ac:chgData name="Brian Clark" userId="BOXKLCR1tGoItPUNE+wzUbIbD5rs0zJHcYRtG6WMZXM=" providerId="None" clId="Web-{D3BC4A4B-BAC2-4EC0-B909-A4C1E6502770}" dt="2025-02-11T22:45:55.792" v="5" actId="1076"/>
          <ac:spMkLst>
            <pc:docMk/>
            <pc:sldMk cId="636732470" sldId="269"/>
            <ac:spMk id="3" creationId="{EF2A3963-1DC7-3550-6A4A-BDA9A845069B}"/>
          </ac:spMkLst>
        </pc:spChg>
        <pc:spChg chg="mod">
          <ac:chgData name="Brian Clark" userId="BOXKLCR1tGoItPUNE+wzUbIbD5rs0zJHcYRtG6WMZXM=" providerId="None" clId="Web-{D3BC4A4B-BAC2-4EC0-B909-A4C1E6502770}" dt="2025-02-11T22:46:01.917" v="6" actId="1076"/>
          <ac:spMkLst>
            <pc:docMk/>
            <pc:sldMk cId="636732470" sldId="269"/>
            <ac:spMk id="12" creationId="{FCE515B7-4100-6196-5E16-3992523B5696}"/>
          </ac:spMkLst>
        </pc:spChg>
      </pc:sldChg>
      <pc:sldChg chg="modSp">
        <pc:chgData name="Brian Clark" userId="BOXKLCR1tGoItPUNE+wzUbIbD5rs0zJHcYRtG6WMZXM=" providerId="None" clId="Web-{D3BC4A4B-BAC2-4EC0-B909-A4C1E6502770}" dt="2025-02-11T22:47:25.963" v="11" actId="1076"/>
        <pc:sldMkLst>
          <pc:docMk/>
          <pc:sldMk cId="3997398384" sldId="281"/>
        </pc:sldMkLst>
        <pc:spChg chg="mod">
          <ac:chgData name="Brian Clark" userId="BOXKLCR1tGoItPUNE+wzUbIbD5rs0zJHcYRtG6WMZXM=" providerId="None" clId="Web-{D3BC4A4B-BAC2-4EC0-B909-A4C1E6502770}" dt="2025-02-11T22:47:25.963" v="11" actId="1076"/>
          <ac:spMkLst>
            <pc:docMk/>
            <pc:sldMk cId="3997398384" sldId="281"/>
            <ac:spMk id="2" creationId="{E94FCEDF-FCA8-7E80-6EAD-67A878E46EF7}"/>
          </ac:spMkLst>
        </pc:spChg>
      </pc:sldChg>
      <pc:sldChg chg="modSp">
        <pc:chgData name="Brian Clark" userId="BOXKLCR1tGoItPUNE+wzUbIbD5rs0zJHcYRtG6WMZXM=" providerId="None" clId="Web-{D3BC4A4B-BAC2-4EC0-B909-A4C1E6502770}" dt="2025-02-11T22:55:11.713" v="23" actId="14100"/>
        <pc:sldMkLst>
          <pc:docMk/>
          <pc:sldMk cId="4097817721" sldId="284"/>
        </pc:sldMkLst>
        <pc:spChg chg="mod">
          <ac:chgData name="Brian Clark" userId="BOXKLCR1tGoItPUNE+wzUbIbD5rs0zJHcYRtG6WMZXM=" providerId="None" clId="Web-{D3BC4A4B-BAC2-4EC0-B909-A4C1E6502770}" dt="2025-02-11T22:55:11.713" v="23" actId="14100"/>
          <ac:spMkLst>
            <pc:docMk/>
            <pc:sldMk cId="4097817721" sldId="284"/>
            <ac:spMk id="3" creationId="{C5150833-A046-7910-4F34-43A598A95681}"/>
          </ac:spMkLst>
        </pc:spChg>
      </pc:sldChg>
      <pc:sldChg chg="modSp">
        <pc:chgData name="Brian Clark" userId="BOXKLCR1tGoItPUNE+wzUbIbD5rs0zJHcYRtG6WMZXM=" providerId="None" clId="Web-{D3BC4A4B-BAC2-4EC0-B909-A4C1E6502770}" dt="2025-02-11T22:55:22.760" v="24" actId="20577"/>
        <pc:sldMkLst>
          <pc:docMk/>
          <pc:sldMk cId="2199673758" sldId="288"/>
        </pc:sldMkLst>
        <pc:spChg chg="mod">
          <ac:chgData name="Brian Clark" userId="BOXKLCR1tGoItPUNE+wzUbIbD5rs0zJHcYRtG6WMZXM=" providerId="None" clId="Web-{D3BC4A4B-BAC2-4EC0-B909-A4C1E6502770}" dt="2025-02-11T22:55:22.760" v="24" actId="20577"/>
          <ac:spMkLst>
            <pc:docMk/>
            <pc:sldMk cId="2199673758" sldId="288"/>
            <ac:spMk id="3" creationId="{3D12F27B-EE92-99D6-CBA8-5EA593763F48}"/>
          </ac:spMkLst>
        </pc:spChg>
      </pc:sldChg>
      <pc:sldChg chg="modSp">
        <pc:chgData name="Brian Clark" userId="BOXKLCR1tGoItPUNE+wzUbIbD5rs0zJHcYRtG6WMZXM=" providerId="None" clId="Web-{D3BC4A4B-BAC2-4EC0-B909-A4C1E6502770}" dt="2025-02-11T22:55:36.776" v="26" actId="20577"/>
        <pc:sldMkLst>
          <pc:docMk/>
          <pc:sldMk cId="2748499619" sldId="292"/>
        </pc:sldMkLst>
        <pc:spChg chg="mod">
          <ac:chgData name="Brian Clark" userId="BOXKLCR1tGoItPUNE+wzUbIbD5rs0zJHcYRtG6WMZXM=" providerId="None" clId="Web-{D3BC4A4B-BAC2-4EC0-B909-A4C1E6502770}" dt="2025-02-11T22:55:36.776" v="26" actId="20577"/>
          <ac:spMkLst>
            <pc:docMk/>
            <pc:sldMk cId="2748499619" sldId="292"/>
            <ac:spMk id="2" creationId="{87261B7D-C02F-93CB-C06D-851BEC8A6734}"/>
          </ac:spMkLst>
        </pc:spChg>
      </pc:sldChg>
      <pc:sldChg chg="addSp delSp modSp">
        <pc:chgData name="Brian Clark" userId="BOXKLCR1tGoItPUNE+wzUbIbD5rs0zJHcYRtG6WMZXM=" providerId="None" clId="Web-{D3BC4A4B-BAC2-4EC0-B909-A4C1E6502770}" dt="2025-02-11T23:07:20.604" v="56"/>
        <pc:sldMkLst>
          <pc:docMk/>
          <pc:sldMk cId="97580685" sldId="294"/>
        </pc:sldMkLst>
        <pc:spChg chg="mod">
          <ac:chgData name="Brian Clark" userId="BOXKLCR1tGoItPUNE+wzUbIbD5rs0zJHcYRtG6WMZXM=" providerId="None" clId="Web-{D3BC4A4B-BAC2-4EC0-B909-A4C1E6502770}" dt="2025-02-11T22:59:06.823" v="38" actId="1076"/>
          <ac:spMkLst>
            <pc:docMk/>
            <pc:sldMk cId="97580685" sldId="294"/>
            <ac:spMk id="3" creationId="{9229848E-A75E-CCE2-7839-ADA57E7E0B91}"/>
          </ac:spMkLst>
        </pc:spChg>
        <pc:picChg chg="add del mod modCrop">
          <ac:chgData name="Brian Clark" userId="BOXKLCR1tGoItPUNE+wzUbIbD5rs0zJHcYRtG6WMZXM=" providerId="None" clId="Web-{D3BC4A4B-BAC2-4EC0-B909-A4C1E6502770}" dt="2025-02-11T23:04:17.557" v="44"/>
          <ac:picMkLst>
            <pc:docMk/>
            <pc:sldMk cId="97580685" sldId="294"/>
            <ac:picMk id="5" creationId="{3087CB8D-1145-CA20-0E8E-E2FAA6102061}"/>
          </ac:picMkLst>
        </pc:picChg>
        <pc:picChg chg="add del mod modCrop">
          <ac:chgData name="Brian Clark" userId="BOXKLCR1tGoItPUNE+wzUbIbD5rs0zJHcYRtG6WMZXM=" providerId="None" clId="Web-{D3BC4A4B-BAC2-4EC0-B909-A4C1E6502770}" dt="2025-02-11T23:05:02.635" v="48"/>
          <ac:picMkLst>
            <pc:docMk/>
            <pc:sldMk cId="97580685" sldId="294"/>
            <ac:picMk id="6" creationId="{FEF5C30F-6178-601C-89C0-1188E00D1A08}"/>
          </ac:picMkLst>
        </pc:picChg>
        <pc:picChg chg="add del mod modCrop">
          <ac:chgData name="Brian Clark" userId="BOXKLCR1tGoItPUNE+wzUbIbD5rs0zJHcYRtG6WMZXM=" providerId="None" clId="Web-{D3BC4A4B-BAC2-4EC0-B909-A4C1E6502770}" dt="2025-02-11T23:07:20.604" v="56"/>
          <ac:picMkLst>
            <pc:docMk/>
            <pc:sldMk cId="97580685" sldId="294"/>
            <ac:picMk id="7" creationId="{E5682B80-21D8-2E11-3644-9DD680893B8C}"/>
          </ac:picMkLst>
        </pc:picChg>
      </pc:sldChg>
      <pc:sldChg chg="modSp">
        <pc:chgData name="Brian Clark" userId="BOXKLCR1tGoItPUNE+wzUbIbD5rs0zJHcYRtG6WMZXM=" providerId="None" clId="Web-{D3BC4A4B-BAC2-4EC0-B909-A4C1E6502770}" dt="2025-02-11T22:53:42.635" v="14" actId="20577"/>
        <pc:sldMkLst>
          <pc:docMk/>
          <pc:sldMk cId="3430931750" sldId="295"/>
        </pc:sldMkLst>
        <pc:spChg chg="mod">
          <ac:chgData name="Brian Clark" userId="BOXKLCR1tGoItPUNE+wzUbIbD5rs0zJHcYRtG6WMZXM=" providerId="None" clId="Web-{D3BC4A4B-BAC2-4EC0-B909-A4C1E6502770}" dt="2025-02-11T22:53:42.635" v="14" actId="20577"/>
          <ac:spMkLst>
            <pc:docMk/>
            <pc:sldMk cId="3430931750" sldId="295"/>
            <ac:spMk id="3" creationId="{50283C7C-CE17-0BDE-B35A-2674C18709DE}"/>
          </ac:spMkLst>
        </pc:spChg>
      </pc:sldChg>
      <pc:sldChg chg="modSp">
        <pc:chgData name="Brian Clark" userId="BOXKLCR1tGoItPUNE+wzUbIbD5rs0zJHcYRtG6WMZXM=" providerId="None" clId="Web-{D3BC4A4B-BAC2-4EC0-B909-A4C1E6502770}" dt="2025-02-11T23:05:29.666" v="50" actId="20577"/>
        <pc:sldMkLst>
          <pc:docMk/>
          <pc:sldMk cId="1190902857" sldId="296"/>
        </pc:sldMkLst>
        <pc:spChg chg="mod">
          <ac:chgData name="Brian Clark" userId="BOXKLCR1tGoItPUNE+wzUbIbD5rs0zJHcYRtG6WMZXM=" providerId="None" clId="Web-{D3BC4A4B-BAC2-4EC0-B909-A4C1E6502770}" dt="2025-02-11T23:05:29.666" v="50" actId="20577"/>
          <ac:spMkLst>
            <pc:docMk/>
            <pc:sldMk cId="1190902857" sldId="296"/>
            <ac:spMk id="3" creationId="{8D183E11-8CCC-B577-7793-7973FBE51840}"/>
          </ac:spMkLst>
        </pc:spChg>
      </pc:sldChg>
      <pc:sldChg chg="modSp">
        <pc:chgData name="Brian Clark" userId="BOXKLCR1tGoItPUNE+wzUbIbD5rs0zJHcYRtG6WMZXM=" providerId="None" clId="Web-{D3BC4A4B-BAC2-4EC0-B909-A4C1E6502770}" dt="2025-02-11T22:46:55.213" v="8" actId="20577"/>
        <pc:sldMkLst>
          <pc:docMk/>
          <pc:sldMk cId="4084468468" sldId="297"/>
        </pc:sldMkLst>
        <pc:spChg chg="mod">
          <ac:chgData name="Brian Clark" userId="BOXKLCR1tGoItPUNE+wzUbIbD5rs0zJHcYRtG6WMZXM=" providerId="None" clId="Web-{D3BC4A4B-BAC2-4EC0-B909-A4C1E6502770}" dt="2025-02-11T22:46:55.213" v="8" actId="20577"/>
          <ac:spMkLst>
            <pc:docMk/>
            <pc:sldMk cId="4084468468" sldId="297"/>
            <ac:spMk id="3" creationId="{7EFBC29C-68BB-67A3-3BBC-20D58844F1B1}"/>
          </ac:spMkLst>
        </pc:spChg>
      </pc:sldChg>
    </pc:docChg>
  </pc:docChgLst>
  <pc:docChgLst>
    <pc:chgData name="Gerardo Silva-Padron" userId="7vGA94XPigeSmCsROodBmBdwaW6SrVsagvdUiXeuBtA=" providerId="None" clId="Web-{3F5B6D6A-2563-48E1-87AC-E3ADA1BB65B7}"/>
    <pc:docChg chg="modSld">
      <pc:chgData name="Gerardo Silva-Padron" userId="7vGA94XPigeSmCsROodBmBdwaW6SrVsagvdUiXeuBtA=" providerId="None" clId="Web-{3F5B6D6A-2563-48E1-87AC-E3ADA1BB65B7}" dt="2025-02-19T22:41:41.434" v="50"/>
      <pc:docMkLst>
        <pc:docMk/>
      </pc:docMkLst>
      <pc:sldChg chg="modNotes">
        <pc:chgData name="Gerardo Silva-Padron" userId="7vGA94XPigeSmCsROodBmBdwaW6SrVsagvdUiXeuBtA=" providerId="None" clId="Web-{3F5B6D6A-2563-48E1-87AC-E3ADA1BB65B7}" dt="2025-02-19T22:26:54.555" v="8"/>
        <pc:sldMkLst>
          <pc:docMk/>
          <pc:sldMk cId="1568263861" sldId="285"/>
        </pc:sldMkLst>
      </pc:sldChg>
      <pc:sldChg chg="modNotes">
        <pc:chgData name="Gerardo Silva-Padron" userId="7vGA94XPigeSmCsROodBmBdwaW6SrVsagvdUiXeuBtA=" providerId="None" clId="Web-{3F5B6D6A-2563-48E1-87AC-E3ADA1BB65B7}" dt="2025-02-19T22:41:41.434" v="50"/>
        <pc:sldMkLst>
          <pc:docMk/>
          <pc:sldMk cId="2120573373" sldId="286"/>
        </pc:sldMkLst>
      </pc:sldChg>
      <pc:sldChg chg="modNotes">
        <pc:chgData name="Gerardo Silva-Padron" userId="7vGA94XPigeSmCsROodBmBdwaW6SrVsagvdUiXeuBtA=" providerId="None" clId="Web-{3F5B6D6A-2563-48E1-87AC-E3ADA1BB65B7}" dt="2025-02-19T22:31:44.749" v="34"/>
        <pc:sldMkLst>
          <pc:docMk/>
          <pc:sldMk cId="305899333" sldId="289"/>
        </pc:sldMkLst>
      </pc:sldChg>
    </pc:docChg>
  </pc:docChgLst>
  <pc:docChgLst>
    <pc:chgData name="Gerardo Silva-Padron" userId="7vGA94XPigeSmCsROodBmBdwaW6SrVsagvdUiXeuBtA=" providerId="None" clId="Web-{D38CFCD2-78FC-4111-971C-4AB1D784B9F7}"/>
    <pc:docChg chg="modSld">
      <pc:chgData name="Gerardo Silva-Padron" userId="7vGA94XPigeSmCsROodBmBdwaW6SrVsagvdUiXeuBtA=" providerId="None" clId="Web-{D38CFCD2-78FC-4111-971C-4AB1D784B9F7}" dt="2025-02-19T17:11:22.742" v="52"/>
      <pc:docMkLst>
        <pc:docMk/>
      </pc:docMkLst>
      <pc:sldChg chg="modNotes">
        <pc:chgData name="Gerardo Silva-Padron" userId="7vGA94XPigeSmCsROodBmBdwaW6SrVsagvdUiXeuBtA=" providerId="None" clId="Web-{D38CFCD2-78FC-4111-971C-4AB1D784B9F7}" dt="2025-02-19T17:02:54.269" v="0"/>
        <pc:sldMkLst>
          <pc:docMk/>
          <pc:sldMk cId="636732470" sldId="269"/>
        </pc:sldMkLst>
      </pc:sldChg>
      <pc:sldChg chg="modNotes">
        <pc:chgData name="Gerardo Silva-Padron" userId="7vGA94XPigeSmCsROodBmBdwaW6SrVsagvdUiXeuBtA=" providerId="None" clId="Web-{D38CFCD2-78FC-4111-971C-4AB1D784B9F7}" dt="2025-02-19T17:09:36.757" v="46"/>
        <pc:sldMkLst>
          <pc:docMk/>
          <pc:sldMk cId="4097817721" sldId="284"/>
        </pc:sldMkLst>
      </pc:sldChg>
      <pc:sldChg chg="modNotes">
        <pc:chgData name="Gerardo Silva-Padron" userId="7vGA94XPigeSmCsROodBmBdwaW6SrVsagvdUiXeuBtA=" providerId="None" clId="Web-{D38CFCD2-78FC-4111-971C-4AB1D784B9F7}" dt="2025-02-19T17:11:22.742" v="52"/>
        <pc:sldMkLst>
          <pc:docMk/>
          <pc:sldMk cId="1568263861" sldId="285"/>
        </pc:sldMkLst>
      </pc:sldChg>
      <pc:sldChg chg="modNotes">
        <pc:chgData name="Gerardo Silva-Padron" userId="7vGA94XPigeSmCsROodBmBdwaW6SrVsagvdUiXeuBtA=" providerId="None" clId="Web-{D38CFCD2-78FC-4111-971C-4AB1D784B9F7}" dt="2025-02-19T17:09:49.116" v="47"/>
        <pc:sldMkLst>
          <pc:docMk/>
          <pc:sldMk cId="2120573373" sldId="286"/>
        </pc:sldMkLst>
      </pc:sldChg>
      <pc:sldChg chg="modNotes">
        <pc:chgData name="Gerardo Silva-Padron" userId="7vGA94XPigeSmCsROodBmBdwaW6SrVsagvdUiXeuBtA=" providerId="None" clId="Web-{D38CFCD2-78FC-4111-971C-4AB1D784B9F7}" dt="2025-02-19T17:07:11.427" v="27"/>
        <pc:sldMkLst>
          <pc:docMk/>
          <pc:sldMk cId="2199673758" sldId="288"/>
        </pc:sldMkLst>
      </pc:sldChg>
      <pc:sldChg chg="modNotes">
        <pc:chgData name="Gerardo Silva-Padron" userId="7vGA94XPigeSmCsROodBmBdwaW6SrVsagvdUiXeuBtA=" providerId="None" clId="Web-{D38CFCD2-78FC-4111-971C-4AB1D784B9F7}" dt="2025-02-19T17:11:09.445" v="50"/>
        <pc:sldMkLst>
          <pc:docMk/>
          <pc:sldMk cId="305899333" sldId="289"/>
        </pc:sldMkLst>
      </pc:sldChg>
      <pc:sldChg chg="modNotes">
        <pc:chgData name="Gerardo Silva-Padron" userId="7vGA94XPigeSmCsROodBmBdwaW6SrVsagvdUiXeuBtA=" providerId="None" clId="Web-{D38CFCD2-78FC-4111-971C-4AB1D784B9F7}" dt="2025-02-19T17:08:08.115" v="36"/>
        <pc:sldMkLst>
          <pc:docMk/>
          <pc:sldMk cId="3663150824" sldId="290"/>
        </pc:sldMkLst>
      </pc:sldChg>
    </pc:docChg>
  </pc:docChgLst>
  <pc:docChgLst>
    <pc:chgData name="Gerardo Silva-Padron" userId="7vGA94XPigeSmCsROodBmBdwaW6SrVsagvdUiXeuBtA=" providerId="None" clId="Web-{8B6080BF-1E98-4CE4-8DC9-F5B17697ABA5}"/>
    <pc:docChg chg="modSld">
      <pc:chgData name="Gerardo Silva-Padron" userId="7vGA94XPigeSmCsROodBmBdwaW6SrVsagvdUiXeuBtA=" providerId="None" clId="Web-{8B6080BF-1E98-4CE4-8DC9-F5B17697ABA5}" dt="2025-02-13T16:33:27.019" v="8" actId="20577"/>
      <pc:docMkLst>
        <pc:docMk/>
      </pc:docMkLst>
      <pc:sldChg chg="modSp modCm">
        <pc:chgData name="Gerardo Silva-Padron" userId="7vGA94XPigeSmCsROodBmBdwaW6SrVsagvdUiXeuBtA=" providerId="None" clId="Web-{8B6080BF-1E98-4CE4-8DC9-F5B17697ABA5}" dt="2025-02-13T16:33:27.019" v="8" actId="20577"/>
        <pc:sldMkLst>
          <pc:docMk/>
          <pc:sldMk cId="4097817721" sldId="284"/>
        </pc:sldMkLst>
        <pc:spChg chg="mod">
          <ac:chgData name="Gerardo Silva-Padron" userId="7vGA94XPigeSmCsROodBmBdwaW6SrVsagvdUiXeuBtA=" providerId="None" clId="Web-{8B6080BF-1E98-4CE4-8DC9-F5B17697ABA5}" dt="2025-02-13T16:33:27.019" v="8" actId="20577"/>
          <ac:spMkLst>
            <pc:docMk/>
            <pc:sldMk cId="4097817721" sldId="284"/>
            <ac:spMk id="3" creationId="{C5150833-A046-7910-4F34-43A598A95681}"/>
          </ac:spMkLst>
        </pc:spChg>
        <pc:extLst>
          <p:ext xmlns:p="http://schemas.openxmlformats.org/presentationml/2006/main" uri="{D6D511B9-2390-475A-947B-AFAB55BFBCF1}">
            <pc226:cmChg xmlns:pc226="http://schemas.microsoft.com/office/powerpoint/2022/06/main/command" chg="mod">
              <pc226:chgData name="Gerardo Silva-Padron" userId="7vGA94XPigeSmCsROodBmBdwaW6SrVsagvdUiXeuBtA=" providerId="None" clId="Web-{8B6080BF-1E98-4CE4-8DC9-F5B17697ABA5}" dt="2025-02-13T16:33:27.019" v="8" actId="20577"/>
              <pc2:cmMkLst xmlns:pc2="http://schemas.microsoft.com/office/powerpoint/2019/9/main/command">
                <pc:docMk/>
                <pc:sldMk cId="4097817721" sldId="284"/>
                <pc2:cmMk id="{32F7F6DC-2F6F-4445-A54E-F5C3A22C558E}"/>
              </pc2:cmMkLst>
            </pc226:cmChg>
          </p:ext>
        </pc:extLst>
      </pc:sldChg>
    </pc:docChg>
  </pc:docChgLst>
  <pc:docChgLst>
    <pc:chgData name="Gerardo Silva-Padron" userId="7vGA94XPigeSmCsROodBmBdwaW6SrVsagvdUiXeuBtA=" providerId="None" clId="Web-{BA2633B0-6A88-4B13-B367-925A7F00BC0B}"/>
    <pc:docChg chg="modSld">
      <pc:chgData name="Gerardo Silva-Padron" userId="7vGA94XPigeSmCsROodBmBdwaW6SrVsagvdUiXeuBtA=" providerId="None" clId="Web-{BA2633B0-6A88-4B13-B367-925A7F00BC0B}" dt="2025-02-20T05:41:14.649" v="185"/>
      <pc:docMkLst>
        <pc:docMk/>
      </pc:docMkLst>
      <pc:sldChg chg="modNotes">
        <pc:chgData name="Gerardo Silva-Padron" userId="7vGA94XPigeSmCsROodBmBdwaW6SrVsagvdUiXeuBtA=" providerId="None" clId="Web-{BA2633B0-6A88-4B13-B367-925A7F00BC0B}" dt="2025-02-19T23:25:54.925" v="137"/>
        <pc:sldMkLst>
          <pc:docMk/>
          <pc:sldMk cId="4097817721" sldId="284"/>
        </pc:sldMkLst>
      </pc:sldChg>
      <pc:sldChg chg="modNotes">
        <pc:chgData name="Gerardo Silva-Padron" userId="7vGA94XPigeSmCsROodBmBdwaW6SrVsagvdUiXeuBtA=" providerId="None" clId="Web-{BA2633B0-6A88-4B13-B367-925A7F00BC0B}" dt="2025-02-20T05:36:20.834" v="170"/>
        <pc:sldMkLst>
          <pc:docMk/>
          <pc:sldMk cId="1568263861" sldId="285"/>
        </pc:sldMkLst>
      </pc:sldChg>
      <pc:sldChg chg="modNotes">
        <pc:chgData name="Gerardo Silva-Padron" userId="7vGA94XPigeSmCsROodBmBdwaW6SrVsagvdUiXeuBtA=" providerId="None" clId="Web-{BA2633B0-6A88-4B13-B367-925A7F00BC0B}" dt="2025-02-19T23:23:44.159" v="129"/>
        <pc:sldMkLst>
          <pc:docMk/>
          <pc:sldMk cId="2120573373" sldId="286"/>
        </pc:sldMkLst>
      </pc:sldChg>
      <pc:sldChg chg="modNotes">
        <pc:chgData name="Gerardo Silva-Padron" userId="7vGA94XPigeSmCsROodBmBdwaW6SrVsagvdUiXeuBtA=" providerId="None" clId="Web-{BA2633B0-6A88-4B13-B367-925A7F00BC0B}" dt="2025-02-19T23:28:16.457" v="140"/>
        <pc:sldMkLst>
          <pc:docMk/>
          <pc:sldMk cId="2199673758" sldId="288"/>
        </pc:sldMkLst>
      </pc:sldChg>
      <pc:sldChg chg="modNotes">
        <pc:chgData name="Gerardo Silva-Padron" userId="7vGA94XPigeSmCsROodBmBdwaW6SrVsagvdUiXeuBtA=" providerId="None" clId="Web-{BA2633B0-6A88-4B13-B367-925A7F00BC0B}" dt="2025-02-19T23:12:24.891" v="94"/>
        <pc:sldMkLst>
          <pc:docMk/>
          <pc:sldMk cId="305899333" sldId="289"/>
        </pc:sldMkLst>
      </pc:sldChg>
      <pc:sldChg chg="modNotes">
        <pc:chgData name="Gerardo Silva-Padron" userId="7vGA94XPigeSmCsROodBmBdwaW6SrVsagvdUiXeuBtA=" providerId="None" clId="Web-{BA2633B0-6A88-4B13-B367-925A7F00BC0B}" dt="2025-02-20T05:41:14.649" v="185"/>
        <pc:sldMkLst>
          <pc:docMk/>
          <pc:sldMk cId="3663150824" sldId="290"/>
        </pc:sldMkLst>
      </pc:sldChg>
    </pc:docChg>
  </pc:docChgLst>
  <pc:docChgLst>
    <pc:chgData name="Gerardo Silva-Padron" userId="7vGA94XPigeSmCsROodBmBdwaW6SrVsagvdUiXeuBtA=" providerId="None" clId="Web-{CC3C2551-8EC0-4E46-B514-23B0627869F8}"/>
    <pc:docChg chg="modSld">
      <pc:chgData name="Gerardo Silva-Padron" userId="7vGA94XPigeSmCsROodBmBdwaW6SrVsagvdUiXeuBtA=" providerId="None" clId="Web-{CC3C2551-8EC0-4E46-B514-23B0627869F8}" dt="2025-02-18T07:19:07.757" v="527"/>
      <pc:docMkLst>
        <pc:docMk/>
      </pc:docMkLst>
      <pc:sldChg chg="modNotes">
        <pc:chgData name="Gerardo Silva-Padron" userId="7vGA94XPigeSmCsROodBmBdwaW6SrVsagvdUiXeuBtA=" providerId="None" clId="Web-{CC3C2551-8EC0-4E46-B514-23B0627869F8}" dt="2025-02-18T05:25:33.471" v="61"/>
        <pc:sldMkLst>
          <pc:docMk/>
          <pc:sldMk cId="4097817721" sldId="284"/>
        </pc:sldMkLst>
      </pc:sldChg>
      <pc:sldChg chg="modNotes">
        <pc:chgData name="Gerardo Silva-Padron" userId="7vGA94XPigeSmCsROodBmBdwaW6SrVsagvdUiXeuBtA=" providerId="None" clId="Web-{CC3C2551-8EC0-4E46-B514-23B0627869F8}" dt="2025-02-18T05:28:19.523" v="67"/>
        <pc:sldMkLst>
          <pc:docMk/>
          <pc:sldMk cId="2199673758" sldId="288"/>
        </pc:sldMkLst>
      </pc:sldChg>
      <pc:sldChg chg="modNotes">
        <pc:chgData name="Gerardo Silva-Padron" userId="7vGA94XPigeSmCsROodBmBdwaW6SrVsagvdUiXeuBtA=" providerId="None" clId="Web-{CC3C2551-8EC0-4E46-B514-23B0627869F8}" dt="2025-02-18T05:20:45.924" v="55"/>
        <pc:sldMkLst>
          <pc:docMk/>
          <pc:sldMk cId="305899333" sldId="289"/>
        </pc:sldMkLst>
      </pc:sldChg>
      <pc:sldChg chg="modNotes">
        <pc:chgData name="Gerardo Silva-Padron" userId="7vGA94XPigeSmCsROodBmBdwaW6SrVsagvdUiXeuBtA=" providerId="None" clId="Web-{CC3C2551-8EC0-4E46-B514-23B0627869F8}" dt="2025-02-18T07:19:07.757" v="527"/>
        <pc:sldMkLst>
          <pc:docMk/>
          <pc:sldMk cId="3663150824" sldId="290"/>
        </pc:sldMkLst>
      </pc:sldChg>
    </pc:docChg>
  </pc:docChgLst>
  <pc:docChgLst>
    <pc:chgData name="Kristi Arellano" userId="FIfihko5ucsCG5jY9JIwO2zRa6uPi/9Ap98w5eiHN4Y=" providerId="None" clId="Web-{EE95B74F-E58D-4211-8447-90E703E215D7}"/>
    <pc:docChg chg="modSld">
      <pc:chgData name="Kristi Arellano" userId="FIfihko5ucsCG5jY9JIwO2zRa6uPi/9Ap98w5eiHN4Y=" providerId="None" clId="Web-{EE95B74F-E58D-4211-8447-90E703E215D7}" dt="2025-02-19T19:04:19.852" v="14" actId="20577"/>
      <pc:docMkLst>
        <pc:docMk/>
      </pc:docMkLst>
      <pc:sldChg chg="modSp modCm">
        <pc:chgData name="Kristi Arellano" userId="FIfihko5ucsCG5jY9JIwO2zRa6uPi/9Ap98w5eiHN4Y=" providerId="None" clId="Web-{EE95B74F-E58D-4211-8447-90E703E215D7}" dt="2025-02-19T19:03:28.087" v="10" actId="20577"/>
        <pc:sldMkLst>
          <pc:docMk/>
          <pc:sldMk cId="2199673758" sldId="288"/>
        </pc:sldMkLst>
        <pc:spChg chg="mod">
          <ac:chgData name="Kristi Arellano" userId="FIfihko5ucsCG5jY9JIwO2zRa6uPi/9Ap98w5eiHN4Y=" providerId="None" clId="Web-{EE95B74F-E58D-4211-8447-90E703E215D7}" dt="2025-02-19T19:03:28.087" v="10" actId="20577"/>
          <ac:spMkLst>
            <pc:docMk/>
            <pc:sldMk cId="2199673758" sldId="288"/>
            <ac:spMk id="3" creationId="{3D12F27B-EE92-99D6-CBA8-5EA593763F48}"/>
          </ac:spMkLst>
        </pc:spChg>
        <pc:extLst>
          <p:ext xmlns:p="http://schemas.openxmlformats.org/presentationml/2006/main" uri="{D6D511B9-2390-475A-947B-AFAB55BFBCF1}">
            <pc226:cmChg xmlns:pc226="http://schemas.microsoft.com/office/powerpoint/2022/06/main/command" chg="mod">
              <pc226:chgData name="Kristi Arellano" userId="FIfihko5ucsCG5jY9JIwO2zRa6uPi/9Ap98w5eiHN4Y=" providerId="None" clId="Web-{EE95B74F-E58D-4211-8447-90E703E215D7}" dt="2025-02-19T19:03:26.118" v="9" actId="20577"/>
              <pc2:cmMkLst xmlns:pc2="http://schemas.microsoft.com/office/powerpoint/2019/9/main/command">
                <pc:docMk/>
                <pc:sldMk cId="2199673758" sldId="288"/>
                <pc2:cmMk id="{F1A4A804-57EA-6F42-8F8C-4E6AB0C5A994}"/>
              </pc2:cmMkLst>
            </pc226:cmChg>
          </p:ext>
        </pc:extLst>
      </pc:sldChg>
      <pc:sldChg chg="modSp">
        <pc:chgData name="Kristi Arellano" userId="FIfihko5ucsCG5jY9JIwO2zRa6uPi/9Ap98w5eiHN4Y=" providerId="None" clId="Web-{EE95B74F-E58D-4211-8447-90E703E215D7}" dt="2025-02-19T19:04:19.852" v="14" actId="20577"/>
        <pc:sldMkLst>
          <pc:docMk/>
          <pc:sldMk cId="3663150824" sldId="290"/>
        </pc:sldMkLst>
        <pc:spChg chg="mod">
          <ac:chgData name="Kristi Arellano" userId="FIfihko5ucsCG5jY9JIwO2zRa6uPi/9Ap98w5eiHN4Y=" providerId="None" clId="Web-{EE95B74F-E58D-4211-8447-90E703E215D7}" dt="2025-02-19T19:03:52.571" v="12" actId="20577"/>
          <ac:spMkLst>
            <pc:docMk/>
            <pc:sldMk cId="3663150824" sldId="290"/>
            <ac:spMk id="15" creationId="{DB249DDB-5A00-C405-F3CC-AEB1E63D4513}"/>
          </ac:spMkLst>
        </pc:spChg>
        <pc:spChg chg="mod">
          <ac:chgData name="Kristi Arellano" userId="FIfihko5ucsCG5jY9JIwO2zRa6uPi/9Ap98w5eiHN4Y=" providerId="None" clId="Web-{EE95B74F-E58D-4211-8447-90E703E215D7}" dt="2025-02-19T19:04:19.852" v="14" actId="20577"/>
          <ac:spMkLst>
            <pc:docMk/>
            <pc:sldMk cId="3663150824" sldId="290"/>
            <ac:spMk id="18" creationId="{E1E67F75-F32E-3116-8045-C7F7DCCAB3F3}"/>
          </ac:spMkLst>
        </pc:spChg>
      </pc:sldChg>
    </pc:docChg>
  </pc:docChgLst>
  <pc:docChgLst>
    <pc:chgData name="Joe Hanel" userId="2PIlma0jvKhPNLJis5LQ6pXjQ+u0fi2sul/JCG/QXgk=" providerId="None" clId="Web-{A163C38A-DCAC-4910-A1FF-C81CE2064AEA}"/>
    <pc:docChg chg="modSld">
      <pc:chgData name="Joe Hanel" userId="2PIlma0jvKhPNLJis5LQ6pXjQ+u0fi2sul/JCG/QXgk=" providerId="None" clId="Web-{A163C38A-DCAC-4910-A1FF-C81CE2064AEA}" dt="2025-02-19T20:45:50.156" v="248" actId="20577"/>
      <pc:docMkLst>
        <pc:docMk/>
      </pc:docMkLst>
      <pc:sldChg chg="modNotes">
        <pc:chgData name="Joe Hanel" userId="2PIlma0jvKhPNLJis5LQ6pXjQ+u0fi2sul/JCG/QXgk=" providerId="None" clId="Web-{A163C38A-DCAC-4910-A1FF-C81CE2064AEA}" dt="2025-02-19T20:37:55.665" v="112"/>
        <pc:sldMkLst>
          <pc:docMk/>
          <pc:sldMk cId="636732470" sldId="269"/>
        </pc:sldMkLst>
      </pc:sldChg>
      <pc:sldChg chg="modNotes">
        <pc:chgData name="Joe Hanel" userId="2PIlma0jvKhPNLJis5LQ6pXjQ+u0fi2sul/JCG/QXgk=" providerId="None" clId="Web-{A163C38A-DCAC-4910-A1FF-C81CE2064AEA}" dt="2025-02-19T20:38:54.994" v="154"/>
        <pc:sldMkLst>
          <pc:docMk/>
          <pc:sldMk cId="2667562859" sldId="271"/>
        </pc:sldMkLst>
      </pc:sldChg>
      <pc:sldChg chg="addSp modSp">
        <pc:chgData name="Joe Hanel" userId="2PIlma0jvKhPNLJis5LQ6pXjQ+u0fi2sul/JCG/QXgk=" providerId="None" clId="Web-{A163C38A-DCAC-4910-A1FF-C81CE2064AEA}" dt="2025-02-19T20:45:50.156" v="248" actId="20577"/>
        <pc:sldMkLst>
          <pc:docMk/>
          <pc:sldMk cId="2748499619" sldId="292"/>
        </pc:sldMkLst>
        <pc:spChg chg="add mod">
          <ac:chgData name="Joe Hanel" userId="2PIlma0jvKhPNLJis5LQ6pXjQ+u0fi2sul/JCG/QXgk=" providerId="None" clId="Web-{A163C38A-DCAC-4910-A1FF-C81CE2064AEA}" dt="2025-02-19T20:45:50.156" v="248" actId="20577"/>
          <ac:spMkLst>
            <pc:docMk/>
            <pc:sldMk cId="2748499619" sldId="292"/>
            <ac:spMk id="3" creationId="{05C168C2-1177-5C34-F7EB-5ABF06EB3AF1}"/>
          </ac:spMkLst>
        </pc:spChg>
      </pc:sldChg>
    </pc:docChg>
  </pc:docChgLst>
  <pc:docChgLst>
    <pc:chgData name="Lindsey Whittington" userId="rmXBvns7BxmRXrC/di19zKOxoHHNZsiFy86v65Ln1ms=" providerId="None" clId="Web-{CB7E0820-4390-476E-9994-BD8754FA1815}"/>
    <pc:docChg chg="modSld">
      <pc:chgData name="Lindsey Whittington" userId="rmXBvns7BxmRXrC/di19zKOxoHHNZsiFy86v65Ln1ms=" providerId="None" clId="Web-{CB7E0820-4390-476E-9994-BD8754FA1815}" dt="2025-02-11T18:27:04.707" v="1" actId="20577"/>
      <pc:docMkLst>
        <pc:docMk/>
      </pc:docMkLst>
      <pc:sldChg chg="delSp">
        <pc:chgData name="Lindsey Whittington" userId="rmXBvns7BxmRXrC/di19zKOxoHHNZsiFy86v65Ln1ms=" providerId="None" clId="Web-{CB7E0820-4390-476E-9994-BD8754FA1815}" dt="2025-02-11T18:26:43.440" v="0"/>
        <pc:sldMkLst>
          <pc:docMk/>
          <pc:sldMk cId="2120573373" sldId="286"/>
        </pc:sldMkLst>
        <pc:spChg chg="del">
          <ac:chgData name="Lindsey Whittington" userId="rmXBvns7BxmRXrC/di19zKOxoHHNZsiFy86v65Ln1ms=" providerId="None" clId="Web-{CB7E0820-4390-476E-9994-BD8754FA1815}" dt="2025-02-11T18:26:43.440" v="0"/>
          <ac:spMkLst>
            <pc:docMk/>
            <pc:sldMk cId="2120573373" sldId="286"/>
            <ac:spMk id="7" creationId="{0729114D-CC85-1445-8B6B-EC8C0F40C4AC}"/>
          </ac:spMkLst>
        </pc:spChg>
      </pc:sldChg>
      <pc:sldChg chg="modSp">
        <pc:chgData name="Lindsey Whittington" userId="rmXBvns7BxmRXrC/di19zKOxoHHNZsiFy86v65Ln1ms=" providerId="None" clId="Web-{CB7E0820-4390-476E-9994-BD8754FA1815}" dt="2025-02-11T18:27:04.707" v="1" actId="20577"/>
        <pc:sldMkLst>
          <pc:docMk/>
          <pc:sldMk cId="2199673758" sldId="288"/>
        </pc:sldMkLst>
        <pc:spChg chg="mod">
          <ac:chgData name="Lindsey Whittington" userId="rmXBvns7BxmRXrC/di19zKOxoHHNZsiFy86v65Ln1ms=" providerId="None" clId="Web-{CB7E0820-4390-476E-9994-BD8754FA1815}" dt="2025-02-11T18:27:04.707" v="1" actId="20577"/>
          <ac:spMkLst>
            <pc:docMk/>
            <pc:sldMk cId="2199673758" sldId="288"/>
            <ac:spMk id="3" creationId="{3D12F27B-EE92-99D6-CBA8-5EA593763F48}"/>
          </ac:spMkLst>
        </pc:spChg>
      </pc:sldChg>
    </pc:docChg>
  </pc:docChgLst>
  <pc:docChgLst>
    <pc:chgData name="Gerardo Silva-Padron" userId="7vGA94XPigeSmCsROodBmBdwaW6SrVsagvdUiXeuBtA=" providerId="None" clId="Web-{8B14BAF0-5655-4B34-B163-E553281B3B33}"/>
    <pc:docChg chg="modSld">
      <pc:chgData name="Gerardo Silva-Padron" userId="7vGA94XPigeSmCsROodBmBdwaW6SrVsagvdUiXeuBtA=" providerId="None" clId="Web-{8B14BAF0-5655-4B34-B163-E553281B3B33}" dt="2025-02-18T16:30:29.586" v="32"/>
      <pc:docMkLst>
        <pc:docMk/>
      </pc:docMkLst>
      <pc:sldChg chg="modNotes">
        <pc:chgData name="Gerardo Silva-Padron" userId="7vGA94XPigeSmCsROodBmBdwaW6SrVsagvdUiXeuBtA=" providerId="None" clId="Web-{8B14BAF0-5655-4B34-B163-E553281B3B33}" dt="2025-02-18T16:24:33.221" v="19"/>
        <pc:sldMkLst>
          <pc:docMk/>
          <pc:sldMk cId="4097817721" sldId="284"/>
        </pc:sldMkLst>
      </pc:sldChg>
      <pc:sldChg chg="modNotes">
        <pc:chgData name="Gerardo Silva-Padron" userId="7vGA94XPigeSmCsROodBmBdwaW6SrVsagvdUiXeuBtA=" providerId="None" clId="Web-{8B14BAF0-5655-4B34-B163-E553281B3B33}" dt="2025-02-18T16:27:20.583" v="22"/>
        <pc:sldMkLst>
          <pc:docMk/>
          <pc:sldMk cId="2199673758" sldId="288"/>
        </pc:sldMkLst>
      </pc:sldChg>
      <pc:sldChg chg="modNotes">
        <pc:chgData name="Gerardo Silva-Padron" userId="7vGA94XPigeSmCsROodBmBdwaW6SrVsagvdUiXeuBtA=" providerId="None" clId="Web-{8B14BAF0-5655-4B34-B163-E553281B3B33}" dt="2025-02-18T16:20:10.232" v="16"/>
        <pc:sldMkLst>
          <pc:docMk/>
          <pc:sldMk cId="305899333" sldId="289"/>
        </pc:sldMkLst>
      </pc:sldChg>
      <pc:sldChg chg="modNotes">
        <pc:chgData name="Gerardo Silva-Padron" userId="7vGA94XPigeSmCsROodBmBdwaW6SrVsagvdUiXeuBtA=" providerId="None" clId="Web-{8B14BAF0-5655-4B34-B163-E553281B3B33}" dt="2025-02-18T16:30:29.586" v="32"/>
        <pc:sldMkLst>
          <pc:docMk/>
          <pc:sldMk cId="3663150824" sldId="290"/>
        </pc:sldMkLst>
      </pc:sldChg>
    </pc:docChg>
  </pc:docChgLst>
  <pc:docChgLst>
    <pc:chgData name="Gerardo Silva-Padron" userId="7vGA94XPigeSmCsROodBmBdwaW6SrVsagvdUiXeuBtA=" providerId="None" clId="Web-{4A786ABF-4582-4E31-982B-063B33D2DAB0}"/>
    <pc:docChg chg="modSld">
      <pc:chgData name="Gerardo Silva-Padron" userId="7vGA94XPigeSmCsROodBmBdwaW6SrVsagvdUiXeuBtA=" providerId="None" clId="Web-{4A786ABF-4582-4E31-982B-063B33D2DAB0}" dt="2025-02-12T23:16:20.920" v="154" actId="20577"/>
      <pc:docMkLst>
        <pc:docMk/>
      </pc:docMkLst>
      <pc:sldChg chg="modSp modCm modNotes">
        <pc:chgData name="Gerardo Silva-Padron" userId="7vGA94XPigeSmCsROodBmBdwaW6SrVsagvdUiXeuBtA=" providerId="None" clId="Web-{4A786ABF-4582-4E31-982B-063B33D2DAB0}" dt="2025-02-12T23:16:20.920" v="154" actId="20577"/>
        <pc:sldMkLst>
          <pc:docMk/>
          <pc:sldMk cId="4097817721" sldId="284"/>
        </pc:sldMkLst>
        <pc:spChg chg="mod">
          <ac:chgData name="Gerardo Silva-Padron" userId="7vGA94XPigeSmCsROodBmBdwaW6SrVsagvdUiXeuBtA=" providerId="None" clId="Web-{4A786ABF-4582-4E31-982B-063B33D2DAB0}" dt="2025-02-12T23:16:20.920" v="154" actId="20577"/>
          <ac:spMkLst>
            <pc:docMk/>
            <pc:sldMk cId="4097817721" sldId="284"/>
            <ac:spMk id="3" creationId="{C5150833-A046-7910-4F34-43A598A95681}"/>
          </ac:spMkLst>
        </pc:spChg>
        <pc:extLst>
          <p:ext xmlns:p="http://schemas.openxmlformats.org/presentationml/2006/main" uri="{D6D511B9-2390-475A-947B-AFAB55BFBCF1}">
            <pc226:cmChg xmlns:pc226="http://schemas.microsoft.com/office/powerpoint/2022/06/main/command" chg="mod">
              <pc226:chgData name="Gerardo Silva-Padron" userId="7vGA94XPigeSmCsROodBmBdwaW6SrVsagvdUiXeuBtA=" providerId="None" clId="Web-{4A786ABF-4582-4E31-982B-063B33D2DAB0}" dt="2025-02-12T23:16:20.920" v="154" actId="20577"/>
              <pc2:cmMkLst xmlns:pc2="http://schemas.microsoft.com/office/powerpoint/2019/9/main/command">
                <pc:docMk/>
                <pc:sldMk cId="4097817721" sldId="284"/>
                <pc2:cmMk id="{32F7F6DC-2F6F-4445-A54E-F5C3A22C558E}"/>
              </pc2:cmMkLst>
            </pc226:cmChg>
          </p:ext>
        </pc:extLst>
      </pc:sldChg>
    </pc:docChg>
  </pc:docChgLst>
  <pc:docChgLst>
    <pc:chgData name="Lindsey Whittington" userId="rmXBvns7BxmRXrC/di19zKOxoHHNZsiFy86v65Ln1ms=" providerId="None" clId="Web-{A0AF2898-CE1D-48DA-BB2D-B6C2B516A5C0}"/>
    <pc:docChg chg="mod addSld delSld modSld">
      <pc:chgData name="Lindsey Whittington" userId="rmXBvns7BxmRXrC/di19zKOxoHHNZsiFy86v65Ln1ms=" providerId="None" clId="Web-{A0AF2898-CE1D-48DA-BB2D-B6C2B516A5C0}" dt="2025-02-05T22:18:56.102" v="19" actId="20577"/>
      <pc:docMkLst>
        <pc:docMk/>
      </pc:docMkLst>
      <pc:sldChg chg="modSp">
        <pc:chgData name="Lindsey Whittington" userId="rmXBvns7BxmRXrC/di19zKOxoHHNZsiFy86v65Ln1ms=" providerId="None" clId="Web-{A0AF2898-CE1D-48DA-BB2D-B6C2B516A5C0}" dt="2025-02-05T22:16:56.055" v="17" actId="20577"/>
        <pc:sldMkLst>
          <pc:docMk/>
          <pc:sldMk cId="716503204" sldId="270"/>
        </pc:sldMkLst>
        <pc:spChg chg="mod">
          <ac:chgData name="Lindsey Whittington" userId="rmXBvns7BxmRXrC/di19zKOxoHHNZsiFy86v65Ln1ms=" providerId="None" clId="Web-{A0AF2898-CE1D-48DA-BB2D-B6C2B516A5C0}" dt="2025-02-05T22:16:56.055" v="17" actId="20577"/>
          <ac:spMkLst>
            <pc:docMk/>
            <pc:sldMk cId="716503204" sldId="270"/>
            <ac:spMk id="2" creationId="{2009688D-ECF2-0487-508B-AE23B03D45E9}"/>
          </ac:spMkLst>
        </pc:spChg>
      </pc:sldChg>
      <pc:sldChg chg="del">
        <pc:chgData name="Lindsey Whittington" userId="rmXBvns7BxmRXrC/di19zKOxoHHNZsiFy86v65Ln1ms=" providerId="None" clId="Web-{A0AF2898-CE1D-48DA-BB2D-B6C2B516A5C0}" dt="2025-02-05T22:15:11.461" v="8"/>
        <pc:sldMkLst>
          <pc:docMk/>
          <pc:sldMk cId="1262816985" sldId="284"/>
        </pc:sldMkLst>
      </pc:sldChg>
      <pc:sldChg chg="modSp add">
        <pc:chgData name="Lindsey Whittington" userId="rmXBvns7BxmRXrC/di19zKOxoHHNZsiFy86v65Ln1ms=" providerId="None" clId="Web-{A0AF2898-CE1D-48DA-BB2D-B6C2B516A5C0}" dt="2025-02-05T22:18:56.102" v="19" actId="20577"/>
        <pc:sldMkLst>
          <pc:docMk/>
          <pc:sldMk cId="4097817721" sldId="284"/>
        </pc:sldMkLst>
        <pc:spChg chg="mod">
          <ac:chgData name="Lindsey Whittington" userId="rmXBvns7BxmRXrC/di19zKOxoHHNZsiFy86v65Ln1ms=" providerId="None" clId="Web-{A0AF2898-CE1D-48DA-BB2D-B6C2B516A5C0}" dt="2025-02-05T22:18:56.102" v="19" actId="20577"/>
          <ac:spMkLst>
            <pc:docMk/>
            <pc:sldMk cId="4097817721" sldId="284"/>
            <ac:spMk id="2" creationId="{71FBD7AD-647A-D255-9FD7-DDA2D4116128}"/>
          </ac:spMkLst>
        </pc:spChg>
      </pc:sldChg>
      <pc:sldChg chg="add del">
        <pc:chgData name="Lindsey Whittington" userId="rmXBvns7BxmRXrC/di19zKOxoHHNZsiFy86v65Ln1ms=" providerId="None" clId="Web-{A0AF2898-CE1D-48DA-BB2D-B6C2B516A5C0}" dt="2025-02-05T22:15:32.273" v="11"/>
        <pc:sldMkLst>
          <pc:docMk/>
          <pc:sldMk cId="2120573373" sldId="286"/>
        </pc:sldMkLst>
      </pc:sldChg>
      <pc:sldChg chg="add del">
        <pc:chgData name="Lindsey Whittington" userId="rmXBvns7BxmRXrC/di19zKOxoHHNZsiFy86v65Ln1ms=" providerId="None" clId="Web-{A0AF2898-CE1D-48DA-BB2D-B6C2B516A5C0}" dt="2025-02-05T22:15:32.289" v="13"/>
        <pc:sldMkLst>
          <pc:docMk/>
          <pc:sldMk cId="4233231617" sldId="287"/>
        </pc:sldMkLst>
      </pc:sldChg>
      <pc:sldChg chg="add del">
        <pc:chgData name="Lindsey Whittington" userId="rmXBvns7BxmRXrC/di19zKOxoHHNZsiFy86v65Ln1ms=" providerId="None" clId="Web-{A0AF2898-CE1D-48DA-BB2D-B6C2B516A5C0}" dt="2025-02-05T22:15:32.289" v="12"/>
        <pc:sldMkLst>
          <pc:docMk/>
          <pc:sldMk cId="2199673758" sldId="288"/>
        </pc:sldMkLst>
      </pc:sldChg>
      <pc:sldChg chg="add del">
        <pc:chgData name="Lindsey Whittington" userId="rmXBvns7BxmRXrC/di19zKOxoHHNZsiFy86v65Ln1ms=" providerId="None" clId="Web-{A0AF2898-CE1D-48DA-BB2D-B6C2B516A5C0}" dt="2025-02-05T22:15:32.273" v="9"/>
        <pc:sldMkLst>
          <pc:docMk/>
          <pc:sldMk cId="305899333" sldId="289"/>
        </pc:sldMkLst>
      </pc:sldChg>
      <pc:sldChg chg="add">
        <pc:chgData name="Lindsey Whittington" userId="rmXBvns7BxmRXrC/di19zKOxoHHNZsiFy86v65Ln1ms=" providerId="None" clId="Web-{A0AF2898-CE1D-48DA-BB2D-B6C2B516A5C0}" dt="2025-02-05T22:15:32.289" v="14"/>
        <pc:sldMkLst>
          <pc:docMk/>
          <pc:sldMk cId="3663150824" sldId="290"/>
        </pc:sldMkLst>
      </pc:sldChg>
      <pc:sldChg chg="del">
        <pc:chgData name="Lindsey Whittington" userId="rmXBvns7BxmRXrC/di19zKOxoHHNZsiFy86v65Ln1ms=" providerId="None" clId="Web-{A0AF2898-CE1D-48DA-BB2D-B6C2B516A5C0}" dt="2025-02-05T22:14:47.258" v="2"/>
        <pc:sldMkLst>
          <pc:docMk/>
          <pc:sldMk cId="4097817721" sldId="290"/>
        </pc:sldMkLst>
      </pc:sldChg>
      <pc:sldChg chg="add">
        <pc:chgData name="Lindsey Whittington" userId="rmXBvns7BxmRXrC/di19zKOxoHHNZsiFy86v65Ln1ms=" providerId="None" clId="Web-{A0AF2898-CE1D-48DA-BB2D-B6C2B516A5C0}" dt="2025-02-05T22:15:08.398" v="7"/>
        <pc:sldMkLst>
          <pc:docMk/>
          <pc:sldMk cId="2082706848" sldId="291"/>
        </pc:sldMkLst>
      </pc:sldChg>
      <pc:sldChg chg="del">
        <pc:chgData name="Lindsey Whittington" userId="rmXBvns7BxmRXrC/di19zKOxoHHNZsiFy86v65Ln1ms=" providerId="None" clId="Web-{A0AF2898-CE1D-48DA-BB2D-B6C2B516A5C0}" dt="2025-02-05T22:14:49.914" v="4"/>
        <pc:sldMkLst>
          <pc:docMk/>
          <pc:sldMk cId="3663150824" sldId="291"/>
        </pc:sldMkLst>
      </pc:sldChg>
      <pc:sldChg chg="add">
        <pc:chgData name="Lindsey Whittington" userId="rmXBvns7BxmRXrC/di19zKOxoHHNZsiFy86v65Ln1ms=" providerId="None" clId="Web-{A0AF2898-CE1D-48DA-BB2D-B6C2B516A5C0}" dt="2025-02-05T22:15:08.383" v="6"/>
        <pc:sldMkLst>
          <pc:docMk/>
          <pc:sldMk cId="1126450098" sldId="298"/>
        </pc:sldMkLst>
      </pc:sldChg>
    </pc:docChg>
  </pc:docChgLst>
  <pc:docChgLst>
    <pc:chgData name="Gerardo Silva-Padron" userId="7vGA94XPigeSmCsROodBmBdwaW6SrVsagvdUiXeuBtA=" providerId="None" clId="Web-{71A8CC59-E432-4CB6-B95D-EB50B484F7F5}"/>
    <pc:docChg chg="modSld">
      <pc:chgData name="Gerardo Silva-Padron" userId="7vGA94XPigeSmCsROodBmBdwaW6SrVsagvdUiXeuBtA=" providerId="None" clId="Web-{71A8CC59-E432-4CB6-B95D-EB50B484F7F5}" dt="2025-02-18T01:02:35.556" v="72"/>
      <pc:docMkLst>
        <pc:docMk/>
      </pc:docMkLst>
      <pc:sldChg chg="modNotes">
        <pc:chgData name="Gerardo Silva-Padron" userId="7vGA94XPigeSmCsROodBmBdwaW6SrVsagvdUiXeuBtA=" providerId="None" clId="Web-{71A8CC59-E432-4CB6-B95D-EB50B484F7F5}" dt="2025-02-18T00:56:27.899" v="6"/>
        <pc:sldMkLst>
          <pc:docMk/>
          <pc:sldMk cId="2199673758" sldId="288"/>
        </pc:sldMkLst>
      </pc:sldChg>
      <pc:sldChg chg="modNotes">
        <pc:chgData name="Gerardo Silva-Padron" userId="7vGA94XPigeSmCsROodBmBdwaW6SrVsagvdUiXeuBtA=" providerId="None" clId="Web-{71A8CC59-E432-4CB6-B95D-EB50B484F7F5}" dt="2025-02-18T01:02:35.556" v="72"/>
        <pc:sldMkLst>
          <pc:docMk/>
          <pc:sldMk cId="3663150824" sldId="290"/>
        </pc:sldMkLst>
      </pc:sldChg>
    </pc:docChg>
  </pc:docChgLst>
  <pc:docChgLst>
    <pc:chgData name="Joe Hanel" userId="2PIlma0jvKhPNLJis5LQ6pXjQ+u0fi2sul/JCG/QXgk=" providerId="None" clId="Web-{07E12C30-901D-4F3C-A191-FDFE3173C6C1}"/>
    <pc:docChg chg="modSld">
      <pc:chgData name="Joe Hanel" userId="2PIlma0jvKhPNLJis5LQ6pXjQ+u0fi2sul/JCG/QXgk=" providerId="None" clId="Web-{07E12C30-901D-4F3C-A191-FDFE3173C6C1}" dt="2025-02-13T16:59:03.254" v="18" actId="1076"/>
      <pc:docMkLst>
        <pc:docMk/>
      </pc:docMkLst>
      <pc:sldChg chg="addSp delSp modSp">
        <pc:chgData name="Joe Hanel" userId="2PIlma0jvKhPNLJis5LQ6pXjQ+u0fi2sul/JCG/QXgk=" providerId="None" clId="Web-{07E12C30-901D-4F3C-A191-FDFE3173C6C1}" dt="2025-02-13T16:59:03.254" v="18" actId="1076"/>
        <pc:sldMkLst>
          <pc:docMk/>
          <pc:sldMk cId="305899333" sldId="289"/>
        </pc:sldMkLst>
        <pc:spChg chg="add del mod">
          <ac:chgData name="Joe Hanel" userId="2PIlma0jvKhPNLJis5LQ6pXjQ+u0fi2sul/JCG/QXgk=" providerId="None" clId="Web-{07E12C30-901D-4F3C-A191-FDFE3173C6C1}" dt="2025-02-13T16:57:48.050" v="3"/>
          <ac:spMkLst>
            <pc:docMk/>
            <pc:sldMk cId="305899333" sldId="289"/>
            <ac:spMk id="6" creationId="{CB3B452D-14A5-5B05-D61E-C6E8415ED13A}"/>
          </ac:spMkLst>
        </pc:spChg>
        <pc:picChg chg="add del mod ord">
          <ac:chgData name="Joe Hanel" userId="2PIlma0jvKhPNLJis5LQ6pXjQ+u0fi2sul/JCG/QXgk=" providerId="None" clId="Web-{07E12C30-901D-4F3C-A191-FDFE3173C6C1}" dt="2025-02-13T16:57:38.284" v="2"/>
          <ac:picMkLst>
            <pc:docMk/>
            <pc:sldMk cId="305899333" sldId="289"/>
            <ac:picMk id="3" creationId="{1EAB91F3-929A-83F8-288C-898C1844BE39}"/>
          </ac:picMkLst>
        </pc:picChg>
        <pc:picChg chg="add mod ord modCrop">
          <ac:chgData name="Joe Hanel" userId="2PIlma0jvKhPNLJis5LQ6pXjQ+u0fi2sul/JCG/QXgk=" providerId="None" clId="Web-{07E12C30-901D-4F3C-A191-FDFE3173C6C1}" dt="2025-02-13T16:59:03.254" v="18" actId="1076"/>
          <ac:picMkLst>
            <pc:docMk/>
            <pc:sldMk cId="305899333" sldId="289"/>
            <ac:picMk id="5" creationId="{0FC3F6D8-C099-2D0C-EF97-02B1E7AA9D93}"/>
          </ac:picMkLst>
        </pc:picChg>
      </pc:sldChg>
    </pc:docChg>
  </pc:docChgLst>
  <pc:docChgLst>
    <pc:chgData name="Gerardo Silva-Padron" userId="7vGA94XPigeSmCsROodBmBdwaW6SrVsagvdUiXeuBtA=" providerId="None" clId="Web-{0EFE0041-8305-49B8-9B23-33C067E90F5C}"/>
    <pc:docChg chg="modSld">
      <pc:chgData name="Gerardo Silva-Padron" userId="7vGA94XPigeSmCsROodBmBdwaW6SrVsagvdUiXeuBtA=" providerId="None" clId="Web-{0EFE0041-8305-49B8-9B23-33C067E90F5C}" dt="2025-02-17T00:42:38.614" v="22"/>
      <pc:docMkLst>
        <pc:docMk/>
      </pc:docMkLst>
      <pc:sldChg chg="modNotes">
        <pc:chgData name="Gerardo Silva-Padron" userId="7vGA94XPigeSmCsROodBmBdwaW6SrVsagvdUiXeuBtA=" providerId="None" clId="Web-{0EFE0041-8305-49B8-9B23-33C067E90F5C}" dt="2025-02-17T00:42:38.614" v="22"/>
        <pc:sldMkLst>
          <pc:docMk/>
          <pc:sldMk cId="636732470" sldId="269"/>
        </pc:sldMkLst>
      </pc:sldChg>
    </pc:docChg>
  </pc:docChgLst>
  <pc:docChgLst>
    <pc:chgData name="Lindsey Whittington" userId="rmXBvns7BxmRXrC/di19zKOxoHHNZsiFy86v65Ln1ms=" providerId="None" clId="Web-{DC8AF1E1-85B7-4521-A0A3-0D5F2D25ED82}"/>
    <pc:docChg chg="modSld">
      <pc:chgData name="Lindsey Whittington" userId="rmXBvns7BxmRXrC/di19zKOxoHHNZsiFy86v65Ln1ms=" providerId="None" clId="Web-{DC8AF1E1-85B7-4521-A0A3-0D5F2D25ED82}" dt="2025-02-10T21:00:39.083" v="9" actId="20577"/>
      <pc:docMkLst>
        <pc:docMk/>
      </pc:docMkLst>
      <pc:sldChg chg="modSp modCm">
        <pc:chgData name="Lindsey Whittington" userId="rmXBvns7BxmRXrC/di19zKOxoHHNZsiFy86v65Ln1ms=" providerId="None" clId="Web-{DC8AF1E1-85B7-4521-A0A3-0D5F2D25ED82}" dt="2025-02-10T21:00:39.083" v="9" actId="20577"/>
        <pc:sldMkLst>
          <pc:docMk/>
          <pc:sldMk cId="4097817721" sldId="284"/>
        </pc:sldMkLst>
        <pc:spChg chg="mod">
          <ac:chgData name="Lindsey Whittington" userId="rmXBvns7BxmRXrC/di19zKOxoHHNZsiFy86v65Ln1ms=" providerId="None" clId="Web-{DC8AF1E1-85B7-4521-A0A3-0D5F2D25ED82}" dt="2025-02-10T21:00:39.083" v="9" actId="20577"/>
          <ac:spMkLst>
            <pc:docMk/>
            <pc:sldMk cId="4097817721" sldId="284"/>
            <ac:spMk id="3" creationId="{C5150833-A046-7910-4F34-43A598A95681}"/>
          </ac:spMkLst>
        </pc:spChg>
        <pc:extLst>
          <p:ext xmlns:p="http://schemas.openxmlformats.org/presentationml/2006/main" uri="{D6D511B9-2390-475A-947B-AFAB55BFBCF1}">
            <pc226:cmChg xmlns:pc226="http://schemas.microsoft.com/office/powerpoint/2022/06/main/command" chg="mod">
              <pc226:chgData name="Lindsey Whittington" userId="rmXBvns7BxmRXrC/di19zKOxoHHNZsiFy86v65Ln1ms=" providerId="None" clId="Web-{DC8AF1E1-85B7-4521-A0A3-0D5F2D25ED82}" dt="2025-02-10T21:00:33.614" v="8" actId="20577"/>
              <pc2:cmMkLst xmlns:pc2="http://schemas.microsoft.com/office/powerpoint/2019/9/main/command">
                <pc:docMk/>
                <pc:sldMk cId="4097817721" sldId="284"/>
                <pc2:cmMk id="{32F7F6DC-2F6F-4445-A54E-F5C3A22C558E}"/>
              </pc2:cmMkLst>
            </pc226:cmChg>
          </p:ext>
        </pc:extLst>
      </pc:sldChg>
    </pc:docChg>
  </pc:docChgLst>
  <pc:docChgLst>
    <pc:chgData name="Gerardo Silva-Padron" userId="7vGA94XPigeSmCsROodBmBdwaW6SrVsagvdUiXeuBtA=" providerId="None" clId="Web-{B0521387-AAE2-4FA5-AF92-4F2694521971}"/>
    <pc:docChg chg="modSld">
      <pc:chgData name="Gerardo Silva-Padron" userId="7vGA94XPigeSmCsROodBmBdwaW6SrVsagvdUiXeuBtA=" providerId="None" clId="Web-{B0521387-AAE2-4FA5-AF92-4F2694521971}" dt="2025-02-18T18:01:15.025" v="18"/>
      <pc:docMkLst>
        <pc:docMk/>
      </pc:docMkLst>
      <pc:sldChg chg="modNotes">
        <pc:chgData name="Gerardo Silva-Padron" userId="7vGA94XPigeSmCsROodBmBdwaW6SrVsagvdUiXeuBtA=" providerId="None" clId="Web-{B0521387-AAE2-4FA5-AF92-4F2694521971}" dt="2025-02-18T18:00:04.339" v="14"/>
        <pc:sldMkLst>
          <pc:docMk/>
          <pc:sldMk cId="1568263861" sldId="285"/>
        </pc:sldMkLst>
      </pc:sldChg>
      <pc:sldChg chg="modNotes">
        <pc:chgData name="Gerardo Silva-Padron" userId="7vGA94XPigeSmCsROodBmBdwaW6SrVsagvdUiXeuBtA=" providerId="None" clId="Web-{B0521387-AAE2-4FA5-AF92-4F2694521971}" dt="2025-02-18T18:01:15.025" v="18"/>
        <pc:sldMkLst>
          <pc:docMk/>
          <pc:sldMk cId="2120573373" sldId="286"/>
        </pc:sldMkLst>
      </pc:sldChg>
      <pc:sldChg chg="modNotes">
        <pc:chgData name="Gerardo Silva-Padron" userId="7vGA94XPigeSmCsROodBmBdwaW6SrVsagvdUiXeuBtA=" providerId="None" clId="Web-{B0521387-AAE2-4FA5-AF92-4F2694521971}" dt="2025-02-18T17:55:43.107" v="9"/>
        <pc:sldMkLst>
          <pc:docMk/>
          <pc:sldMk cId="305899333" sldId="289"/>
        </pc:sldMkLst>
      </pc:sldChg>
    </pc:docChg>
  </pc:docChgLst>
  <pc:docChgLst>
    <pc:chgData name="Gerardo Silva-Padron" userId="7vGA94XPigeSmCsROodBmBdwaW6SrVsagvdUiXeuBtA=" providerId="None" clId="Web-{267054E7-BA91-4965-B1C1-0CDAAA162EAB}"/>
    <pc:docChg chg="modSld">
      <pc:chgData name="Gerardo Silva-Padron" userId="7vGA94XPigeSmCsROodBmBdwaW6SrVsagvdUiXeuBtA=" providerId="None" clId="Web-{267054E7-BA91-4965-B1C1-0CDAAA162EAB}" dt="2025-02-18T00:32:58.494" v="1526"/>
      <pc:docMkLst>
        <pc:docMk/>
      </pc:docMkLst>
      <pc:sldChg chg="modNotes">
        <pc:chgData name="Gerardo Silva-Padron" userId="7vGA94XPigeSmCsROodBmBdwaW6SrVsagvdUiXeuBtA=" providerId="None" clId="Web-{267054E7-BA91-4965-B1C1-0CDAAA162EAB}" dt="2025-02-18T00:32:58.494" v="1526"/>
        <pc:sldMkLst>
          <pc:docMk/>
          <pc:sldMk cId="4097817721" sldId="284"/>
        </pc:sldMkLst>
      </pc:sldChg>
      <pc:sldChg chg="modNotes">
        <pc:chgData name="Gerardo Silva-Padron" userId="7vGA94XPigeSmCsROodBmBdwaW6SrVsagvdUiXeuBtA=" providerId="None" clId="Web-{267054E7-BA91-4965-B1C1-0CDAAA162EAB}" dt="2025-02-17T23:48:53.687" v="1472"/>
        <pc:sldMkLst>
          <pc:docMk/>
          <pc:sldMk cId="1568263861" sldId="285"/>
        </pc:sldMkLst>
      </pc:sldChg>
      <pc:sldChg chg="modNotes">
        <pc:chgData name="Gerardo Silva-Padron" userId="7vGA94XPigeSmCsROodBmBdwaW6SrVsagvdUiXeuBtA=" providerId="None" clId="Web-{267054E7-BA91-4965-B1C1-0CDAAA162EAB}" dt="2025-02-18T00:07:22.741" v="1522"/>
        <pc:sldMkLst>
          <pc:docMk/>
          <pc:sldMk cId="2120573373" sldId="286"/>
        </pc:sldMkLst>
      </pc:sldChg>
      <pc:sldChg chg="modNotes">
        <pc:chgData name="Gerardo Silva-Padron" userId="7vGA94XPigeSmCsROodBmBdwaW6SrVsagvdUiXeuBtA=" providerId="None" clId="Web-{267054E7-BA91-4965-B1C1-0CDAAA162EAB}" dt="2025-02-17T06:12:59.539" v="1214"/>
        <pc:sldMkLst>
          <pc:docMk/>
          <pc:sldMk cId="2199673758" sldId="288"/>
        </pc:sldMkLst>
      </pc:sldChg>
      <pc:sldChg chg="modNotes">
        <pc:chgData name="Gerardo Silva-Padron" userId="7vGA94XPigeSmCsROodBmBdwaW6SrVsagvdUiXeuBtA=" providerId="None" clId="Web-{267054E7-BA91-4965-B1C1-0CDAAA162EAB}" dt="2025-02-17T23:51:53.409" v="1486"/>
        <pc:sldMkLst>
          <pc:docMk/>
          <pc:sldMk cId="305899333" sldId="289"/>
        </pc:sldMkLst>
      </pc:sldChg>
      <pc:sldChg chg="modNotes">
        <pc:chgData name="Gerardo Silva-Padron" userId="7vGA94XPigeSmCsROodBmBdwaW6SrVsagvdUiXeuBtA=" providerId="None" clId="Web-{267054E7-BA91-4965-B1C1-0CDAAA162EAB}" dt="2025-02-17T00:58:39.211" v="347"/>
        <pc:sldMkLst>
          <pc:docMk/>
          <pc:sldMk cId="3663150824" sldId="290"/>
        </pc:sldMkLst>
      </pc:sldChg>
    </pc:docChg>
  </pc:docChgLst>
</pc:chgInfo>
</file>

<file path=ppt/comments/modernComment_11C_F43FBC79.xml><?xml version="1.0" encoding="utf-8"?>
<p188:cmLst xmlns:a="http://schemas.openxmlformats.org/drawingml/2006/main" xmlns:r="http://schemas.openxmlformats.org/officeDocument/2006/relationships" xmlns:p188="http://schemas.microsoft.com/office/powerpoint/2018/8/main">
  <p188:cm id="{F834397A-4C19-1444-A2BB-472819B5ADA4}" authorId="{E08CE53F-7645-8A42-9C62-D1316F57E946}" status="resolved" created="2025-02-06T20:40:45.359" complete="100000">
    <ac:txMkLst xmlns:ac="http://schemas.microsoft.com/office/drawing/2013/main/command">
      <pc:docMk xmlns:pc="http://schemas.microsoft.com/office/powerpoint/2013/main/command"/>
      <pc:sldMk xmlns:pc="http://schemas.microsoft.com/office/powerpoint/2013/main/command" cId="4097817721" sldId="284"/>
      <ac:spMk id="2" creationId="{71FBD7AD-647A-D255-9FD7-DDA2D4116128}"/>
      <ac:txMk cp="0" len="23">
        <ac:context len="24" hash="3760875882"/>
      </ac:txMk>
    </ac:txMkLst>
    <p188:pos x="6817360" y="606423"/>
    <p188:txBody>
      <a:bodyPr/>
      <a:lstStyle/>
      <a:p>
        <a:r>
          <a:rPr lang="en-US"/>
          <a:t>I renamed this. It used to say Colorado as a Leader in School-Based Health Care</a:t>
        </a:r>
      </a:p>
    </p188:txBody>
  </p188:cm>
  <p188:cm id="{32F7F6DC-2F6F-4445-A54E-F5C3A22C558E}" authorId="{F7ED2164-33E4-5081-D6FC-DCAD1572E260}" status="resolved" created="2025-02-10T20:36:56.989" complete="100000">
    <ac:txMkLst xmlns:ac="http://schemas.microsoft.com/office/drawing/2013/main/command">
      <pc:docMk xmlns:pc="http://schemas.microsoft.com/office/powerpoint/2013/main/command"/>
      <pc:sldMk xmlns:pc="http://schemas.microsoft.com/office/powerpoint/2013/main/command" cId="4097817721" sldId="284"/>
      <ac:spMk id="3" creationId="{C5150833-A046-7910-4F34-43A598A95681}"/>
      <ac:txMk cp="0" len="20">
        <ac:context len="250" hash="2532872399"/>
      </ac:txMk>
    </ac:txMkLst>
    <p188:pos x="6664960" y="318676"/>
    <p188:replyLst>
      <p188:reply id="{72F55CBE-4166-4808-8E65-2F70DCF49E60}" authorId="{26F011AF-3D73-63D2-4527-77AB4E240B11}" created="2025-02-10T21:00:37.489">
        <p188:txBody>
          <a:bodyPr/>
          <a:lstStyle/>
          <a:p>
            <a:r>
              <a:rPr lang="en-US"/>
              <a:t>updated</a:t>
            </a:r>
          </a:p>
        </p188:txBody>
      </p188:reply>
    </p188:replyLst>
    <p188:txBody>
      <a:bodyPr/>
      <a:lstStyle/>
      <a:p>
        <a:r>
          <a:rPr lang="en-US"/>
          <a:t>If this slide deck were ever to stand alone, it would be unclear to me that this was a state house bill rather than, say a financial bill. Let’s tweak it so this slide can stand alone.</a:t>
        </a:r>
      </a:p>
    </p188:txBody>
  </p188:cm>
</p188:cmLst>
</file>

<file path=ppt/comments/modernComment_11E_7E6561BD.xml><?xml version="1.0" encoding="utf-8"?>
<p188:cmLst xmlns:a="http://schemas.openxmlformats.org/drawingml/2006/main" xmlns:r="http://schemas.openxmlformats.org/officeDocument/2006/relationships" xmlns:p188="http://schemas.microsoft.com/office/powerpoint/2018/8/main">
  <p188:cm id="{AB9DEDA5-6CD1-4121-B500-1E19D107A690}" authorId="{F0758156-62D9-0873-6BAF-9E18CFE2899E}" created="2025-02-05T22:22:32.665">
    <ac:deMkLst xmlns:ac="http://schemas.microsoft.com/office/drawing/2013/main/command">
      <pc:docMk xmlns:pc="http://schemas.microsoft.com/office/powerpoint/2013/main/command"/>
      <pc:sldMk xmlns:pc="http://schemas.microsoft.com/office/powerpoint/2013/main/command" cId="2120573373" sldId="286"/>
      <ac:picMk id="5" creationId="{CDD6032D-68A7-1506-8E8E-FAE93FF5D934}"/>
    </ac:deMkLst>
    <p188:replyLst>
      <p188:reply id="{BFE233D7-9E3C-D04A-90CE-7FED2DBDBDF6}" authorId="{E08CE53F-7645-8A42-9C62-D1316F57E946}" created="2025-02-06T20:37:24.007">
        <p188:txBody>
          <a:bodyPr/>
          <a:lstStyle/>
          <a:p>
            <a:r>
              <a:rPr lang="en-US"/>
              <a:t>Like the national landscape slide, I think this one should just be a graph. No words. You can talk about I Matter without having words on the slide</a:t>
            </a:r>
          </a:p>
        </p188:txBody>
      </p188:reply>
      <p188:reply id="{3BC5C6BB-1C64-504A-A504-DBFA85525208}" authorId="{E08CE53F-7645-8A42-9C62-D1316F57E946}" created="2025-02-06T20:40:04.368">
        <p188:txBody>
          <a:bodyPr/>
          <a:lstStyle/>
          <a:p>
            <a:r>
              <a:rPr lang="en-US"/>
              <a:t>Also, I moved this slide up one. I think it sets the stage for more details on mental health care</a:t>
            </a:r>
          </a:p>
        </p188:txBody>
      </p188:reply>
    </p188:replyLst>
    <p188:txBody>
      <a:bodyPr/>
      <a:lstStyle/>
      <a:p>
        <a:r>
          <a:rPr lang="en-US"/>
          <a:t>Need help adjusting graph</a:t>
        </a:r>
      </a:p>
    </p188:txBody>
  </p188:cm>
</p188:cmLst>
</file>

<file path=ppt/comments/modernComment_120_831C5B9E.xml><?xml version="1.0" encoding="utf-8"?>
<p188:cmLst xmlns:a="http://schemas.openxmlformats.org/drawingml/2006/main" xmlns:r="http://schemas.openxmlformats.org/officeDocument/2006/relationships" xmlns:p188="http://schemas.microsoft.com/office/powerpoint/2018/8/main">
  <p188:cm id="{F1A4A804-57EA-6F42-8F8C-4E6AB0C5A994}" authorId="{E08CE53F-7645-8A42-9C62-D1316F57E946}" status="resolved" created="2025-02-06T20:41:41.819" complete="100000">
    <ac:txMkLst xmlns:ac="http://schemas.microsoft.com/office/drawing/2013/main/command">
      <pc:docMk xmlns:pc="http://schemas.microsoft.com/office/powerpoint/2013/main/command"/>
      <pc:sldMk xmlns:pc="http://schemas.microsoft.com/office/powerpoint/2013/main/command" cId="2199673758" sldId="288"/>
      <ac:spMk id="3" creationId="{3D12F27B-EE92-99D6-CBA8-5EA593763F48}"/>
      <ac:txMk cp="0" len="93">
        <ac:context len="177" hash="1567786063"/>
      </ac:txMk>
    </ac:txMkLst>
    <p188:pos x="10946448" y="1680385"/>
    <p188:replyLst>
      <p188:reply id="{8C12E15B-C83F-4268-AC14-1481389CFAE9}" authorId="{F4C29DC0-4E26-6AD1-5B24-E91F07F547D5}" created="2025-02-10T16:20:52.710">
        <p188:txBody>
          <a:bodyPr/>
          <a:lstStyle/>
          <a:p>
            <a:r>
              <a:rPr lang="en-US"/>
              <a:t>addressed</a:t>
            </a:r>
          </a:p>
        </p188:txBody>
      </p188:reply>
    </p188:replyLst>
    <p188:txBody>
      <a:bodyPr/>
      <a:lstStyle/>
      <a:p>
        <a:r>
          <a:rPr lang="en-US"/>
          <a:t>Maybe a graphic? Or maybe just say the stat without putting words on the slide</a:t>
        </a:r>
      </a:p>
    </p188:txBody>
  </p188:cm>
  <p188:cm id="{7746CA1B-3211-44EB-88B0-734D4A762CDE}" authorId="{F0758156-62D9-0873-6BAF-9E18CFE2899E}" created="2025-02-18T17:59:10.167">
    <pc:sldMkLst xmlns:pc="http://schemas.microsoft.com/office/powerpoint/2013/main/command">
      <pc:docMk/>
      <pc:sldMk cId="2199673758" sldId="288"/>
    </pc:sldMkLst>
    <p188:txBody>
      <a:bodyPr/>
      <a:lstStyle/>
      <a:p>
        <a:r>
          <a:rPr lang="en-US"/>
          <a:t>https://leg.colorado.gov/bills/sb24-142 this is the senate bill number and the maybe just a one line: Select schools will be the pilot for oral health screenings @brian</a:t>
        </a:r>
      </a:p>
    </p188:txBody>
  </p188:cm>
</p188:cmLst>
</file>

<file path=ppt/comments/modernComment_121_123BA745.xml><?xml version="1.0" encoding="utf-8"?>
<p188:cmLst xmlns:a="http://schemas.openxmlformats.org/drawingml/2006/main" xmlns:r="http://schemas.openxmlformats.org/officeDocument/2006/relationships" xmlns:p188="http://schemas.microsoft.com/office/powerpoint/2018/8/main">
  <p188:cm id="{7BC50528-CDA5-1D42-99D3-A533AF5AF52A}" authorId="{E08CE53F-7645-8A42-9C62-D1316F57E946}" status="resolved" created="2025-02-06T20:33:11.594" complete="100000">
    <pc:sldMkLst xmlns:pc="http://schemas.microsoft.com/office/powerpoint/2013/main/command">
      <pc:docMk/>
      <pc:sldMk cId="305899333" sldId="289"/>
    </pc:sldMkLst>
    <p188:replyLst>
      <p188:reply id="{8665434A-9F76-4E0A-A387-B4162DE77C9E}" authorId="{F0758156-62D9-0873-6BAF-9E18CFE2899E}" created="2025-02-10T18:48:33.266">
        <p188:txBody>
          <a:bodyPr/>
          <a:lstStyle/>
          <a:p>
            <a:r>
              <a:rPr lang="en-US"/>
              <a:t>https://www.data.sbh4all.org/sbhadb/maps/ 
This map tool from the school based health alliance has all the SBHCs in the country through national census data.  Last updated 2022, but should give us a nice map for all the SBHCs,</a:t>
            </a:r>
          </a:p>
        </p188:txBody>
      </p188:reply>
      <p188:reply id="{B31AE68D-77B7-48B4-B9CD-7AF40FBA273E}" authorId="{F0758156-62D9-0873-6BAF-9E18CFE2899E}" created="2025-02-10T18:48:54.939">
        <p188:txBody>
          <a:bodyPr/>
          <a:lstStyle/>
          <a:p>
            <a:r>
              <a:rPr lang="en-US"/>
              <a:t>I will add more info to the second bullet point for notes!</a:t>
            </a:r>
          </a:p>
        </p188:txBody>
      </p188:reply>
      <p188:reply id="{33CEE2A6-7A0D-4528-B2A3-D38F1F3BA6D2}" authorId="{F7ED2164-33E4-5081-D6FC-DCAD1572E260}" created="2025-02-10T20:35:32.994">
        <p188:txBody>
          <a:bodyPr/>
          <a:lstStyle/>
          <a:p>
            <a:r>
              <a:rPr lang="en-US"/>
              <a:t>I’m not sure a location map is going to tell us a lot. Does it maybe exist as a per capita heat map or something similar?</a:t>
            </a:r>
          </a:p>
        </p188:txBody>
      </p188:reply>
    </p188:replyLst>
    <p188:txBody>
      <a:bodyPr/>
      <a:lstStyle/>
      <a:p>
        <a:r>
          <a:rPr lang="en-US"/>
          <a:t>Maybe we could do a map for this slide. No text. The second bullet has a lot of words but doesn’t say much specific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4513F5-845C-4599-88D2-7B952DC258C4}" type="datetimeFigureOut">
              <a:rPr lang="en-US" smtClean="0"/>
              <a:t>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373674-4EA1-497E-BFE1-BF1EE84C9EAC}" type="slidenum">
              <a:rPr lang="en-US" smtClean="0"/>
              <a:t>‹#›</a:t>
            </a:fld>
            <a:endParaRPr lang="en-US"/>
          </a:p>
        </p:txBody>
      </p:sp>
    </p:spTree>
    <p:extLst>
      <p:ext uri="{BB962C8B-B14F-4D97-AF65-F5344CB8AC3E}">
        <p14:creationId xmlns:p14="http://schemas.microsoft.com/office/powerpoint/2010/main" val="346102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7BDCE-6490-4230-A5F6-1BCC7A49F098}" type="datetimeFigureOut">
              <a:rPr lang="en-US" smtClean="0"/>
              <a:t>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8ED13-D04F-4874-BDFA-12A710744C61}" type="slidenum">
              <a:rPr lang="en-US" smtClean="0"/>
              <a:t>‹#›</a:t>
            </a:fld>
            <a:endParaRPr lang="en-US"/>
          </a:p>
        </p:txBody>
      </p:sp>
    </p:spTree>
    <p:extLst>
      <p:ext uri="{BB962C8B-B14F-4D97-AF65-F5344CB8AC3E}">
        <p14:creationId xmlns:p14="http://schemas.microsoft.com/office/powerpoint/2010/main" val="398338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oloradohealthinstitute.org/research/school-based-health-care-inde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g.colorado.gov/bills/sb24-00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imattercolorado.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a:t>
            </a:fld>
            <a:endParaRPr lang="en-US"/>
          </a:p>
        </p:txBody>
      </p:sp>
    </p:spTree>
    <p:extLst>
      <p:ext uri="{BB962C8B-B14F-4D97-AF65-F5344CB8AC3E}">
        <p14:creationId xmlns:p14="http://schemas.microsoft.com/office/powerpoint/2010/main" val="266434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few key findings from our analysis.</a:t>
            </a:r>
          </a:p>
        </p:txBody>
      </p:sp>
      <p:sp>
        <p:nvSpPr>
          <p:cNvPr id="4" name="Slide Number Placeholder 3"/>
          <p:cNvSpPr>
            <a:spLocks noGrp="1"/>
          </p:cNvSpPr>
          <p:nvPr>
            <p:ph type="sldNum" sz="quarter" idx="5"/>
          </p:nvPr>
        </p:nvSpPr>
        <p:spPr/>
        <p:txBody>
          <a:bodyPr/>
          <a:lstStyle/>
          <a:p>
            <a:fld id="{01D8ED13-D04F-4874-BDFA-12A710744C61}" type="slidenum">
              <a:rPr lang="en-US" smtClean="0"/>
              <a:t>10</a:t>
            </a:fld>
            <a:endParaRPr lang="en-US"/>
          </a:p>
        </p:txBody>
      </p:sp>
    </p:spTree>
    <p:extLst>
      <p:ext uri="{BB962C8B-B14F-4D97-AF65-F5344CB8AC3E}">
        <p14:creationId xmlns:p14="http://schemas.microsoft.com/office/powerpoint/2010/main" val="107833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explore the tool, I wanted to provide an overview of the methods of the needs assessment index that is presented in the tool. In the 2024 update, the index was developed based on 17 key health-related metrics, grouped into 4 focus areas. Metrics that measure things like health outcomes and risk, health insurance coverage, access and utilization of health care, and overall student need. Some examples of indicators include: the uninsured rate for youth, percentage of families that do not have a usual source of care, and school drop out rate. The metrics are available at different levels of geography, from school to health statistics region. Data are larger geographies are applied to schools within that geography area. </a:t>
            </a:r>
          </a:p>
          <a:p>
            <a:endParaRPr lang="en-US" dirty="0"/>
          </a:p>
          <a:p>
            <a:r>
              <a:rPr lang="en-US" dirty="0"/>
              <a:t>After calculating the index, the index is grouped into five categories based on natural breaks in the data. (read off these groups). You will see these colors on the mapping application that we will now explore.</a:t>
            </a:r>
          </a:p>
        </p:txBody>
      </p:sp>
      <p:sp>
        <p:nvSpPr>
          <p:cNvPr id="4" name="Slide Number Placeholder 3"/>
          <p:cNvSpPr>
            <a:spLocks noGrp="1"/>
          </p:cNvSpPr>
          <p:nvPr>
            <p:ph type="sldNum" sz="quarter" idx="5"/>
          </p:nvPr>
        </p:nvSpPr>
        <p:spPr/>
        <p:txBody>
          <a:bodyPr/>
          <a:lstStyle/>
          <a:p>
            <a:fld id="{01D8ED13-D04F-4874-BDFA-12A710744C61}" type="slidenum">
              <a:rPr lang="en-US" smtClean="0"/>
              <a:t>11</a:t>
            </a:fld>
            <a:endParaRPr lang="en-US"/>
          </a:p>
        </p:txBody>
      </p:sp>
    </p:spTree>
    <p:extLst>
      <p:ext uri="{BB962C8B-B14F-4D97-AF65-F5344CB8AC3E}">
        <p14:creationId xmlns:p14="http://schemas.microsoft.com/office/powerpoint/2010/main" val="159728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a:hlinkClick r:id="rId3"/>
              </a:rPr>
              <a:t>Meeting Students Where They Are: Supporting Student Health With School-Based Care | Colorado Health Institute</a:t>
            </a: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12</a:t>
            </a:fld>
            <a:endParaRPr lang="en-US"/>
          </a:p>
        </p:txBody>
      </p:sp>
    </p:spTree>
    <p:extLst>
      <p:ext uri="{BB962C8B-B14F-4D97-AF65-F5344CB8AC3E}">
        <p14:creationId xmlns:p14="http://schemas.microsoft.com/office/powerpoint/2010/main" val="123724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Colorado, we have made significant strides in expanding and supporting SBHCs, thanks to state policies that prioritize access to healthcare for students.  However, when we step back and look at the national landscape, we see a variety of approaches—some states leading the way with robust funding and policy support, while others face challenges in implementing and sustaining these essential programs.</a:t>
            </a:r>
            <a:endParaRPr lang="en-US" dirty="0">
              <a:ea typeface="Calibri" panose="020F0502020204030204"/>
              <a:cs typeface="Calibri" panose="020F0502020204030204"/>
            </a:endParaRPr>
          </a:p>
          <a:p>
            <a:endParaRPr lang="en-US" dirty="0"/>
          </a:p>
          <a:p>
            <a:r>
              <a:rPr lang="en-US" dirty="0"/>
              <a:t>Today, we’ll explore the </a:t>
            </a:r>
            <a:r>
              <a:rPr lang="en-US" b="1" dirty="0"/>
              <a:t>current policies governing SBHCs</a:t>
            </a:r>
            <a:r>
              <a:rPr lang="en-US" dirty="0"/>
              <a:t>, the successes and challenges within </a:t>
            </a:r>
            <a:r>
              <a:rPr lang="en-US" b="1" dirty="0"/>
              <a:t>Colorado</a:t>
            </a:r>
            <a:r>
              <a:rPr lang="en-US" dirty="0"/>
              <a:t>, and how other states </a:t>
            </a:r>
            <a:r>
              <a:rPr lang="en-US" b="1" dirty="0"/>
              <a:t>compare</a:t>
            </a:r>
            <a:r>
              <a:rPr lang="en-US" dirty="0"/>
              <a:t>. Most importantly, we’ll discuss how leveraging schools can be essential to students health and well-being.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13</a:t>
            </a:fld>
            <a:endParaRPr lang="en-US"/>
          </a:p>
        </p:txBody>
      </p:sp>
    </p:spTree>
    <p:extLst>
      <p:ext uri="{BB962C8B-B14F-4D97-AF65-F5344CB8AC3E}">
        <p14:creationId xmlns:p14="http://schemas.microsoft.com/office/powerpoint/2010/main" val="47837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incredible team at the </a:t>
            </a:r>
            <a:r>
              <a:rPr lang="en-US" b="1" dirty="0"/>
              <a:t>School-Based Health Alliance</a:t>
            </a:r>
            <a:r>
              <a:rPr lang="en-US" dirty="0"/>
              <a:t> recently launched a new campaign called </a:t>
            </a:r>
            <a:r>
              <a:rPr lang="en-US" b="1" dirty="0"/>
              <a:t>"Keep Healthy Together."</a:t>
            </a:r>
            <a:r>
              <a:rPr lang="en-US" dirty="0"/>
              <a:t> This collective effort highlights the importance of SBHCs nationwide and supports healthier kids and stronger communities. As part of this campaign, they compiled valuable data, including a </a:t>
            </a:r>
            <a:r>
              <a:rPr lang="en-US" b="1" dirty="0"/>
              <a:t>map of all the school-based health centers across the United States</a:t>
            </a:r>
            <a:r>
              <a:rPr lang="en-US" dirty="0"/>
              <a:t>.</a:t>
            </a:r>
            <a:endParaRPr lang="en-US" dirty="0">
              <a:ea typeface="Calibri"/>
              <a:cs typeface="Calibri"/>
            </a:endParaRPr>
          </a:p>
          <a:p>
            <a:endParaRPr lang="en-US" dirty="0"/>
          </a:p>
          <a:p>
            <a:r>
              <a:rPr lang="en-US" dirty="0"/>
              <a:t>One key thing to note here is how </a:t>
            </a:r>
            <a:r>
              <a:rPr lang="en-US" b="1" dirty="0"/>
              <a:t>SBHCs are widespread across many states</a:t>
            </a:r>
            <a:r>
              <a:rPr lang="en-US" dirty="0"/>
              <a:t>, &amp; this may be because several states having statutory measures in place that allocate dedicated funding to these centers. For many centers across the nation, funding can come through many ways such as federal and state grants, health care institutions, private grants, &amp; in some states, they have even tapped into their Medicaid reimbursements to expand and sustain SBHCs.</a:t>
            </a:r>
            <a:endParaRPr lang="en-US" dirty="0">
              <a:ea typeface="Calibri"/>
              <a:cs typeface="Calibri"/>
            </a:endParaRPr>
          </a:p>
          <a:p>
            <a:endParaRPr lang="en-US" dirty="0"/>
          </a:p>
          <a:p>
            <a:r>
              <a:rPr lang="en-US" dirty="0"/>
              <a:t>This national map also showcases the remarkable growth of SBHCs in Colorado. Since the state’s first SBHC opened in </a:t>
            </a:r>
            <a:r>
              <a:rPr lang="en-US" b="1" dirty="0"/>
              <a:t>1978</a:t>
            </a:r>
            <a:r>
              <a:rPr lang="en-US" dirty="0"/>
              <a:t>, the number of children with access to these essential health services has reached an </a:t>
            </a:r>
            <a:r>
              <a:rPr lang="en-US" b="1" dirty="0"/>
              <a:t>all-time high</a:t>
            </a:r>
            <a:r>
              <a:rPr lang="en-US" dirty="0"/>
              <a:t>. As of 2024, Colorado there is little over 70+ school-based health centers (SBHCs) operating across the state. Denver alone, Denver Health manages 19 SBHCs located within Denver Public Schools, which serves about 15,000 students annually.</a:t>
            </a:r>
            <a:endParaRPr lang="en-US" dirty="0">
              <a:ea typeface="Calibri"/>
              <a:cs typeface="Calibri"/>
            </a:endParaRPr>
          </a:p>
          <a:p>
            <a:pPr lvl="1">
              <a:spcAft>
                <a:spcPts val="1200"/>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14</a:t>
            </a:fld>
            <a:endParaRPr lang="en-US"/>
          </a:p>
        </p:txBody>
      </p:sp>
    </p:spTree>
    <p:extLst>
      <p:ext uri="{BB962C8B-B14F-4D97-AF65-F5344CB8AC3E}">
        <p14:creationId xmlns:p14="http://schemas.microsoft.com/office/powerpoint/2010/main" val="342306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most recent </a:t>
            </a:r>
            <a:r>
              <a:rPr lang="en-US" b="1" dirty="0"/>
              <a:t>2023 CHAS survey</a:t>
            </a:r>
            <a:r>
              <a:rPr lang="en-US" dirty="0"/>
              <a:t> examined the mental health of school-age children (ages </a:t>
            </a:r>
            <a:r>
              <a:rPr lang="en-US" b="1" dirty="0"/>
              <a:t>5 to 18</a:t>
            </a:r>
            <a:r>
              <a:rPr lang="en-US" dirty="0"/>
              <a:t>) by looking at the number of days they experienced poor mental health in the past month.</a:t>
            </a:r>
            <a:endParaRPr lang="en-US" dirty="0">
              <a:ea typeface="Calibri"/>
              <a:cs typeface="Calibri"/>
            </a:endParaRPr>
          </a:p>
          <a:p>
            <a:r>
              <a:rPr lang="en-US" dirty="0"/>
              <a:t>•In </a:t>
            </a:r>
            <a:r>
              <a:rPr lang="en-US" b="1" dirty="0"/>
              <a:t>2019</a:t>
            </a:r>
            <a:r>
              <a:rPr lang="en-US" dirty="0"/>
              <a:t>, </a:t>
            </a:r>
            <a:r>
              <a:rPr lang="en-US" b="1" dirty="0"/>
              <a:t>9.6%</a:t>
            </a:r>
            <a:r>
              <a:rPr lang="en-US" dirty="0"/>
              <a:t> of school-age children reported experiencing </a:t>
            </a:r>
            <a:r>
              <a:rPr lang="en-US" b="1" dirty="0"/>
              <a:t>eight or more days</a:t>
            </a:r>
            <a:r>
              <a:rPr lang="en-US" dirty="0"/>
              <a:t> of poor mental health in a month. •By </a:t>
            </a:r>
            <a:r>
              <a:rPr lang="en-US" b="1" dirty="0"/>
              <a:t>2023</a:t>
            </a:r>
            <a:r>
              <a:rPr lang="en-US" dirty="0"/>
              <a:t>, that number had </a:t>
            </a:r>
            <a:r>
              <a:rPr lang="en-US" b="1" dirty="0"/>
              <a:t>jumped to 16.5%</a:t>
            </a:r>
            <a:r>
              <a:rPr lang="en-US" dirty="0"/>
              <a:t>—a significant increase. </a:t>
            </a:r>
            <a:endParaRPr lang="en-US" dirty="0">
              <a:ea typeface="Calibri"/>
              <a:cs typeface="Calibri"/>
            </a:endParaRPr>
          </a:p>
          <a:p>
            <a:r>
              <a:rPr lang="en-US" dirty="0"/>
              <a:t>It’s apparent that the </a:t>
            </a:r>
            <a:r>
              <a:rPr lang="en-US" b="1" dirty="0"/>
              <a:t>COVID-19 pandemic</a:t>
            </a:r>
            <a:r>
              <a:rPr lang="en-US" dirty="0"/>
              <a:t> had an impact on children’s mental health and overall well-being. Thus, forcing many school base health centers to think more critically about how to deliver mental health support such as looking into telehealth and video services. </a:t>
            </a:r>
            <a:endParaRPr lang="en-US" dirty="0">
              <a:ea typeface="Calibri"/>
              <a:cs typeface="Calibri"/>
            </a:endParaRPr>
          </a:p>
          <a:p>
            <a:endParaRPr lang="en-US" dirty="0"/>
          </a:p>
          <a:p>
            <a:r>
              <a:rPr lang="en-US" dirty="0"/>
              <a:t>On top of the great work school base health centers are doing in Colorado, the general assembly earlier this year </a:t>
            </a:r>
            <a:r>
              <a:rPr lang="en-US" b="1" u="sng" dirty="0">
                <a:hlinkClick r:id="rId3"/>
              </a:rPr>
              <a:t>voted</a:t>
            </a:r>
            <a:r>
              <a:rPr lang="en-US" dirty="0"/>
              <a:t> to permanently continue the </a:t>
            </a:r>
            <a:r>
              <a:rPr lang="en-US" b="1" u="sng" dirty="0">
                <a:hlinkClick r:id="rId4"/>
              </a:rPr>
              <a:t>I Matter program</a:t>
            </a:r>
            <a:r>
              <a:rPr lang="en-US" b="1" u="sng" dirty="0"/>
              <a:t>.  </a:t>
            </a:r>
            <a:r>
              <a:rPr lang="en-US" dirty="0"/>
              <a:t>For those that may not be familiar with the program: This initiative, originally launched during the pandemic, provides </a:t>
            </a:r>
            <a:r>
              <a:rPr lang="en-US" b="1" dirty="0"/>
              <a:t>up to six free telehealth or in-person counseling sessions</a:t>
            </a:r>
            <a:r>
              <a:rPr lang="en-US" dirty="0"/>
              <a:t> to students from </a:t>
            </a:r>
            <a:r>
              <a:rPr lang="en-US" b="1" dirty="0"/>
              <a:t>elementary through high school</a:t>
            </a:r>
            <a:endParaRPr lang="en-US" dirty="0"/>
          </a:p>
          <a:p>
            <a:endParaRPr lang="en-US" b="1" dirty="0"/>
          </a:p>
          <a:p>
            <a:r>
              <a:rPr lang="en-US" dirty="0"/>
              <a:t>These are both examples of how </a:t>
            </a:r>
            <a:r>
              <a:rPr lang="en-US" b="1" dirty="0"/>
              <a:t>schools are becoming critical access points for quality mental health care</a:t>
            </a:r>
            <a:r>
              <a:rPr lang="en-US" dirty="0"/>
              <a:t>—and how SBHCs and Colorado policies have played a major role in supporting students beyond traditional medical needs. Now let's transition to some notable policies that have impacted school base health centers.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15</a:t>
            </a:fld>
            <a:endParaRPr lang="en-US"/>
          </a:p>
        </p:txBody>
      </p:sp>
    </p:spTree>
    <p:extLst>
      <p:ext uri="{BB962C8B-B14F-4D97-AF65-F5344CB8AC3E}">
        <p14:creationId xmlns:p14="http://schemas.microsoft.com/office/powerpoint/2010/main" val="195664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SB 22-147:</a:t>
            </a:r>
            <a:r>
              <a:rPr lang="en-US" dirty="0"/>
              <a:t> Enacted in 2022, allocated $1.5 million in federal stimulus funds for the School-Based Health Center Grant Program, which expand access to behavioral health services for children &amp;  families.</a:t>
            </a:r>
          </a:p>
          <a:p>
            <a:r>
              <a:rPr lang="en-US" b="1" dirty="0"/>
              <a:t>SB 24-034: </a:t>
            </a:r>
            <a:r>
              <a:rPr lang="en-US" dirty="0"/>
              <a:t>Passed this last year, this bill expanded the definition of school-based health centers to include "school-linked" health-care services. This allows for grants to support services such as primary care, behavioral health, and oral care to be delivered through telehealth, mobile units, or referrals to clinics near school grounds. A little bit of a quick run down on school linked services: </a:t>
            </a:r>
            <a:endParaRPr lang="en-US" dirty="0">
              <a:ea typeface="Calibri"/>
              <a:cs typeface="Calibri"/>
            </a:endParaRPr>
          </a:p>
          <a:p>
            <a:endParaRPr lang="en-US" dirty="0"/>
          </a:p>
          <a:p>
            <a:r>
              <a:rPr lang="en-US" dirty="0"/>
              <a:t>Think of </a:t>
            </a:r>
            <a:r>
              <a:rPr lang="en-US" b="1" dirty="0"/>
              <a:t>school-linked services</a:t>
            </a:r>
            <a:r>
              <a:rPr lang="en-US" dirty="0"/>
              <a:t> like a </a:t>
            </a:r>
            <a:r>
              <a:rPr lang="en-US" b="1" dirty="0"/>
              <a:t>"helping hand" from the school</a:t>
            </a:r>
            <a:r>
              <a:rPr lang="en-US" dirty="0"/>
              <a:t> to connect students with doctors, dentists, therapists, and other healthcare providers </a:t>
            </a:r>
            <a:r>
              <a:rPr lang="en-US" b="1" dirty="0"/>
              <a:t>outside</a:t>
            </a:r>
            <a:r>
              <a:rPr lang="en-US" dirty="0"/>
              <a:t> of school. </a:t>
            </a:r>
          </a:p>
          <a:p>
            <a:r>
              <a:rPr lang="en-US" dirty="0"/>
              <a:t>Instead of having a </a:t>
            </a:r>
            <a:r>
              <a:rPr lang="en-US" b="1" dirty="0"/>
              <a:t>doctor’s office inside the school</a:t>
            </a:r>
            <a:r>
              <a:rPr lang="en-US" dirty="0"/>
              <a:t> (like what you see in a </a:t>
            </a:r>
            <a:r>
              <a:rPr lang="en-US" b="1" dirty="0"/>
              <a:t>School-Based Health Center</a:t>
            </a:r>
            <a:r>
              <a:rPr lang="en-US" dirty="0"/>
              <a:t>), the school helps students </a:t>
            </a:r>
            <a:r>
              <a:rPr lang="en-US" b="1" dirty="0"/>
              <a:t>get care somewhere nearby</a:t>
            </a:r>
            <a:r>
              <a:rPr lang="en-US" dirty="0"/>
              <a:t>—like at a </a:t>
            </a:r>
            <a:r>
              <a:rPr lang="en-US" b="1" dirty="0"/>
              <a:t>clinic, hospital, or through telehealth</a:t>
            </a:r>
            <a:r>
              <a:rPr lang="en-US" dirty="0"/>
              <a:t> (video calls with doctors). School administers and other staff members tend to be the ones fostering these partnerships between students and their needed service. </a:t>
            </a:r>
            <a:endParaRPr lang="en-US" dirty="0">
              <a:ea typeface="Calibri"/>
              <a:cs typeface="Calibri"/>
            </a:endParaRPr>
          </a:p>
          <a:p>
            <a:endParaRPr lang="en-US" dirty="0"/>
          </a:p>
          <a:p>
            <a:r>
              <a:rPr lang="en-US" dirty="0"/>
              <a:t>But to wrap us back to the bill... the bill did pass but did not receive its overall goal for funding support. However, it did expand the state definition of school base health centers by broadening the scope of accessible health services by incorporating school-linked models. </a:t>
            </a:r>
            <a:endParaRPr lang="en-US" dirty="0">
              <a:ea typeface="Calibri" panose="020F0502020204030204"/>
              <a:cs typeface="Calibri" panose="020F0502020204030204"/>
            </a:endParaRPr>
          </a:p>
          <a:p>
            <a:pPr marL="344170" indent="-344170"/>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16</a:t>
            </a:fld>
            <a:endParaRPr lang="en-US"/>
          </a:p>
        </p:txBody>
      </p:sp>
    </p:spTree>
    <p:extLst>
      <p:ext uri="{BB962C8B-B14F-4D97-AF65-F5344CB8AC3E}">
        <p14:creationId xmlns:p14="http://schemas.microsoft.com/office/powerpoint/2010/main" val="66844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oral health can significantly impact a child’s school studies and their willingness to engage in a classroom. Poor dental health can lead to </a:t>
            </a:r>
            <a:r>
              <a:rPr lang="en-US" b="1" dirty="0"/>
              <a:t>pain, infections, and difficulty eating</a:t>
            </a:r>
            <a:r>
              <a:rPr lang="en-US" dirty="0"/>
              <a:t>, affecting a child’s nutrition and overall well-being. A national study found that children collectively miss about </a:t>
            </a:r>
            <a:r>
              <a:rPr lang="en-US" b="1" dirty="0"/>
              <a:t>34 million hours</a:t>
            </a:r>
            <a:r>
              <a:rPr lang="en-US" dirty="0"/>
              <a:t> of school each year due to dental pain. For instance, ongoing dental pain such as cavities, infections or gum diseases, can affect a student's ability to concentrate throughout the school day, leading to a reduced ability to perform academically, which may result in more absences from school.</a:t>
            </a:r>
            <a:endParaRPr lang="en-US" dirty="0">
              <a:ea typeface="Calibri"/>
              <a:cs typeface="Calibri"/>
            </a:endParaRPr>
          </a:p>
          <a:p>
            <a:pPr marL="171450" indent="-171450">
              <a:buFont typeface="Calibri"/>
              <a:buChar char="-"/>
            </a:pPr>
            <a:r>
              <a:rPr lang="en-US" dirty="0"/>
              <a:t>In Colorado, </a:t>
            </a:r>
            <a:r>
              <a:rPr lang="en-US" b="1" dirty="0"/>
              <a:t>6.5% of school-age children</a:t>
            </a:r>
            <a:r>
              <a:rPr lang="en-US" dirty="0"/>
              <a:t> reported having fair or poor oral health in 2023 based on our CHAS survey results.</a:t>
            </a:r>
            <a:endParaRPr lang="en-US" dirty="0">
              <a:ea typeface="Calibri"/>
              <a:cs typeface="Calibri"/>
            </a:endParaRPr>
          </a:p>
          <a:p>
            <a:endParaRPr lang="en-US" dirty="0"/>
          </a:p>
          <a:p>
            <a:r>
              <a:rPr lang="en-US" dirty="0"/>
              <a:t>School-Based Health Centers (SBHCs) work hard to bridge the dental care gap by providing students with preventive and urgent services at no cost. These centers offer screenings, routine cleanings, cavity prevention, and X-rays, ensuring timely oral healthcare. By prioritizing school base dental care it promotes healthier students, academic success, and is a safety net for families that may not have insurance, access to transportation, or afford quality dental care. </a:t>
            </a:r>
            <a:endParaRPr lang="en-US" dirty="0">
              <a:ea typeface="Calibri" panose="020F0502020204030204"/>
              <a:cs typeface="Calibri" panose="020F0502020204030204"/>
            </a:endParaRPr>
          </a:p>
          <a:p>
            <a:endParaRPr lang="en-US" dirty="0"/>
          </a:p>
          <a:p>
            <a:r>
              <a:rPr lang="en-US" dirty="0"/>
              <a:t>In addition to these amazing services being offered to families and kids, </a:t>
            </a:r>
            <a:r>
              <a:rPr lang="en-US" b="1" dirty="0"/>
              <a:t>Colorado last year also passed a bill SB 142,  that will be piloting an oral health screening program</a:t>
            </a:r>
            <a:r>
              <a:rPr lang="en-US" dirty="0"/>
              <a:t> in some schools. This type of program can help address disparities in dental care access, especially for families facing financial or logistical barriers. Thus, by integrating dental care into schools, Colorado is taking a crucial step toward ensuring all children all receive preventive and needed dental care.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17</a:t>
            </a:fld>
            <a:endParaRPr lang="en-US"/>
          </a:p>
        </p:txBody>
      </p:sp>
    </p:spTree>
    <p:extLst>
      <p:ext uri="{BB962C8B-B14F-4D97-AF65-F5344CB8AC3E}">
        <p14:creationId xmlns:p14="http://schemas.microsoft.com/office/powerpoint/2010/main" val="2437163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Colorado excels in school-based health centers, other states have developed unique programs tailored to their communities' specific needs. No two centers are the same, as each provides distinct services designed to support their local populations. </a:t>
            </a:r>
            <a:r>
              <a:rPr lang="en-US" b="1" dirty="0"/>
              <a:t>Louisiana: </a:t>
            </a:r>
            <a:r>
              <a:rPr lang="en-US" dirty="0"/>
              <a:t>Louisiana’s school-based health centers collaborated with dental providers. When it became clear the dental workforce shortage would be an obstacle, additional training was given to advanced nurse practitioners to perform focused oral health assessments, apply cleanings, and even referred students to dentists. </a:t>
            </a:r>
            <a:endParaRPr lang="en-US" dirty="0">
              <a:ea typeface="Calibri"/>
              <a:cs typeface="Calibri"/>
            </a:endParaRPr>
          </a:p>
          <a:p>
            <a:endParaRPr lang="en-US" dirty="0"/>
          </a:p>
          <a:p>
            <a:r>
              <a:rPr lang="en-US" dirty="0"/>
              <a:t>Next, </a:t>
            </a:r>
            <a:r>
              <a:rPr lang="en-US" b="1" dirty="0"/>
              <a:t>South Dakota: </a:t>
            </a:r>
            <a:r>
              <a:rPr lang="en-US" dirty="0"/>
              <a:t>In rural South Dakota, school-based health centers address the dental care provider shortage by engaging with medical and dental hygiene students, along with their professors. These teams travel to rural schools, delivering oral health education, screenings, and services. This hands-on experience not only addresses the provider shortage by giving students an opportunity to learn, but also aims to reach the children in underserved rural communities.</a:t>
            </a:r>
            <a:endParaRPr lang="en-US" dirty="0">
              <a:ea typeface="Calibri"/>
              <a:cs typeface="Calibri"/>
            </a:endParaRPr>
          </a:p>
          <a:p>
            <a:endParaRPr lang="en-US" dirty="0"/>
          </a:p>
          <a:p>
            <a:r>
              <a:rPr lang="en-US" b="1" dirty="0"/>
              <a:t>Oregon: </a:t>
            </a:r>
            <a:r>
              <a:rPr lang="en-US" dirty="0"/>
              <a:t>Oregon’s school-based health centers offer a wide range of preventative services, including well visits, behavioral health, youth sexual health, and opportunities for youth to engage. To elaborate a little more,  one of Oregon’s most innovative approaches is </a:t>
            </a:r>
            <a:r>
              <a:rPr lang="en-US" b="1" dirty="0"/>
              <a:t>student involvement</a:t>
            </a:r>
            <a:r>
              <a:rPr lang="en-US" dirty="0"/>
              <a:t>. The state empowers youth through their </a:t>
            </a:r>
            <a:r>
              <a:rPr lang="en-US" b="1" dirty="0"/>
              <a:t>Mental Health Youth Advisory Council grants</a:t>
            </a:r>
            <a:r>
              <a:rPr lang="en-US" dirty="0"/>
              <a:t>, which have a goal to help reduce stigma and promote mental health awareness for the younger population. These student-led advisory councils collaborate with school leaders and policymakers, organizing listening sessions to identify and address barriers that other students may be experiencing.  </a:t>
            </a:r>
            <a:endParaRPr lang="en-US" dirty="0">
              <a:ea typeface="Calibri"/>
              <a:cs typeface="Calibri"/>
            </a:endParaRPr>
          </a:p>
          <a:p>
            <a:endParaRPr lang="en-US" dirty="0"/>
          </a:p>
          <a:p>
            <a:r>
              <a:rPr lang="en-US" dirty="0"/>
              <a:t>What makes this initiative truly impactful is that </a:t>
            </a:r>
            <a:r>
              <a:rPr lang="en-US" b="1" dirty="0"/>
              <a:t>student input directly shape policy</a:t>
            </a:r>
            <a:r>
              <a:rPr lang="en-US" dirty="0"/>
              <a:t>. Their feedback influences certification standards for new school-based health centers, ensuring that young voices drive the future of school-based healthcare.</a:t>
            </a:r>
            <a:endParaRPr lang="en-US" dirty="0">
              <a:ea typeface="Calibri"/>
              <a:cs typeface="Calibri"/>
            </a:endParaRPr>
          </a:p>
          <a:p>
            <a:r>
              <a:rPr lang="en-US" dirty="0"/>
              <a:t>These examples showcase how states are </a:t>
            </a:r>
            <a:r>
              <a:rPr lang="en-US" b="1" dirty="0"/>
              <a:t>fostering innovative strategies</a:t>
            </a:r>
            <a:r>
              <a:rPr lang="en-US" dirty="0"/>
              <a:t> to improve the everyday lives of children.</a:t>
            </a:r>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18</a:t>
            </a:fld>
            <a:endParaRPr lang="en-US"/>
          </a:p>
        </p:txBody>
      </p:sp>
    </p:spTree>
    <p:extLst>
      <p:ext uri="{BB962C8B-B14F-4D97-AF65-F5344CB8AC3E}">
        <p14:creationId xmlns:p14="http://schemas.microsoft.com/office/powerpoint/2010/main" val="202826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20</a:t>
            </a:fld>
            <a:endParaRPr lang="en-US"/>
          </a:p>
        </p:txBody>
      </p:sp>
    </p:spTree>
    <p:extLst>
      <p:ext uri="{BB962C8B-B14F-4D97-AF65-F5344CB8AC3E}">
        <p14:creationId xmlns:p14="http://schemas.microsoft.com/office/powerpoint/2010/main" val="33844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gn="l"/>
            <a:endParaRPr lang="en-US" sz="1800" b="0" i="0" u="none" strike="noStrike" dirty="0">
              <a:solidFill>
                <a:srgbClr val="212121"/>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2</a:t>
            </a:fld>
            <a:endParaRPr lang="en-US"/>
          </a:p>
        </p:txBody>
      </p:sp>
    </p:spTree>
    <p:extLst>
      <p:ext uri="{BB962C8B-B14F-4D97-AF65-F5344CB8AC3E}">
        <p14:creationId xmlns:p14="http://schemas.microsoft.com/office/powerpoint/2010/main" val="4128364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a:t>
            </a:fld>
            <a:endParaRPr lang="en-US"/>
          </a:p>
        </p:txBody>
      </p:sp>
    </p:spTree>
    <p:extLst>
      <p:ext uri="{BB962C8B-B14F-4D97-AF65-F5344CB8AC3E}">
        <p14:creationId xmlns:p14="http://schemas.microsoft.com/office/powerpoint/2010/main" val="128432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4</a:t>
            </a:fld>
            <a:endParaRPr lang="en-US"/>
          </a:p>
        </p:txBody>
      </p:sp>
    </p:spTree>
    <p:extLst>
      <p:ext uri="{BB962C8B-B14F-4D97-AF65-F5344CB8AC3E}">
        <p14:creationId xmlns:p14="http://schemas.microsoft.com/office/powerpoint/2010/main" val="926117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start off by introducing everyone to what school-based health care is and why it is an integral part of health care delivery for kids.</a:t>
            </a:r>
          </a:p>
        </p:txBody>
      </p:sp>
      <p:sp>
        <p:nvSpPr>
          <p:cNvPr id="4" name="Slide Number Placeholder 3"/>
          <p:cNvSpPr>
            <a:spLocks noGrp="1"/>
          </p:cNvSpPr>
          <p:nvPr>
            <p:ph type="sldNum" sz="quarter" idx="5"/>
          </p:nvPr>
        </p:nvSpPr>
        <p:spPr/>
        <p:txBody>
          <a:bodyPr/>
          <a:lstStyle/>
          <a:p>
            <a:fld id="{01D8ED13-D04F-4874-BDFA-12A710744C61}" type="slidenum">
              <a:rPr lang="en-US" smtClean="0"/>
              <a:t>5</a:t>
            </a:fld>
            <a:endParaRPr lang="en-US"/>
          </a:p>
        </p:txBody>
      </p:sp>
    </p:spTree>
    <p:extLst>
      <p:ext uri="{BB962C8B-B14F-4D97-AF65-F5344CB8AC3E}">
        <p14:creationId xmlns:p14="http://schemas.microsoft.com/office/powerpoint/2010/main" val="258762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SBHC in Colorado consists of school-based health centers that are health care facilities that are located within a school or on school grounds. As of February, there are 71 clinics operating across the state. These clinics served around 35,000 kids in 2023. The clinics are staffed with teams that can include medical and behavioral health providers, specialists, dental professionals, care coordinators, and so much more. Some locations have services that are provided as “school-linked”, which means it’s a smaller scale program that provides care outside the usual brick and mortal school-based clinic. This can include services provided through telehealth, mobile units, or single providers that partner to provide services to students and their families. </a:t>
            </a:r>
          </a:p>
          <a:p>
            <a:endParaRPr lang="en-US" dirty="0"/>
          </a:p>
          <a:p>
            <a:r>
              <a:rPr lang="en-US" dirty="0"/>
              <a:t>SBHCs are an important part of the health care system, as they often serve students and families who don’t have another medical home or can’t access services anywhere else. This includes families that often time face systemic barriers: those who are lower income, who are uninsured, or students whose families speak languages other than English. They are an important component of Colorado’s health care safety net.</a:t>
            </a:r>
          </a:p>
        </p:txBody>
      </p:sp>
      <p:sp>
        <p:nvSpPr>
          <p:cNvPr id="4" name="Slide Number Placeholder 3"/>
          <p:cNvSpPr>
            <a:spLocks noGrp="1"/>
          </p:cNvSpPr>
          <p:nvPr>
            <p:ph type="sldNum" sz="quarter" idx="5"/>
          </p:nvPr>
        </p:nvSpPr>
        <p:spPr/>
        <p:txBody>
          <a:bodyPr/>
          <a:lstStyle/>
          <a:p>
            <a:fld id="{01D8ED13-D04F-4874-BDFA-12A710744C61}" type="slidenum">
              <a:rPr lang="en-US" smtClean="0"/>
              <a:t>6</a:t>
            </a:fld>
            <a:endParaRPr lang="en-US"/>
          </a:p>
        </p:txBody>
      </p:sp>
    </p:spTree>
    <p:extLst>
      <p:ext uri="{BB962C8B-B14F-4D97-AF65-F5344CB8AC3E}">
        <p14:creationId xmlns:p14="http://schemas.microsoft.com/office/powerpoint/2010/main" val="2270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off the key services that they provide</a:t>
            </a:r>
          </a:p>
        </p:txBody>
      </p:sp>
      <p:sp>
        <p:nvSpPr>
          <p:cNvPr id="4" name="Slide Number Placeholder 3"/>
          <p:cNvSpPr>
            <a:spLocks noGrp="1"/>
          </p:cNvSpPr>
          <p:nvPr>
            <p:ph type="sldNum" sz="quarter" idx="5"/>
          </p:nvPr>
        </p:nvSpPr>
        <p:spPr/>
        <p:txBody>
          <a:bodyPr/>
          <a:lstStyle/>
          <a:p>
            <a:fld id="{01D8ED13-D04F-4874-BDFA-12A710744C61}" type="slidenum">
              <a:rPr lang="en-US" smtClean="0"/>
              <a:t>7</a:t>
            </a:fld>
            <a:endParaRPr lang="en-US"/>
          </a:p>
        </p:txBody>
      </p:sp>
    </p:spTree>
    <p:extLst>
      <p:ext uri="{BB962C8B-B14F-4D97-AF65-F5344CB8AC3E}">
        <p14:creationId xmlns:p14="http://schemas.microsoft.com/office/powerpoint/2010/main" val="171991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Read these </a:t>
            </a:r>
          </a:p>
        </p:txBody>
      </p:sp>
      <p:sp>
        <p:nvSpPr>
          <p:cNvPr id="4" name="Slide Number Placeholder 3"/>
          <p:cNvSpPr>
            <a:spLocks noGrp="1"/>
          </p:cNvSpPr>
          <p:nvPr>
            <p:ph type="sldNum" sz="quarter" idx="5"/>
          </p:nvPr>
        </p:nvSpPr>
        <p:spPr/>
        <p:txBody>
          <a:bodyPr/>
          <a:lstStyle/>
          <a:p>
            <a:fld id="{01D8ED13-D04F-4874-BDFA-12A710744C61}" type="slidenum">
              <a:rPr lang="en-US" smtClean="0"/>
              <a:t>8</a:t>
            </a:fld>
            <a:endParaRPr lang="en-US"/>
          </a:p>
        </p:txBody>
      </p:sp>
    </p:spTree>
    <p:extLst>
      <p:ext uri="{BB962C8B-B14F-4D97-AF65-F5344CB8AC3E}">
        <p14:creationId xmlns:p14="http://schemas.microsoft.com/office/powerpoint/2010/main" val="283843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explore an interactive data tool that CHI developed in partnership with the Youth Healthcare Alliance, formerly known as Colorado Association for School-Based Health Care, and CDPHE. CHI has worked for many years on needs assessment focused on understanding the impact and needs of SBHC – however, in the last two updates, the needs assessment has transitioned to an interactive online tool that showcases a school need index. The tool allows users to understand where there might be higher need schools for services provision in different parts of the state based on the results of the index.</a:t>
            </a:r>
          </a:p>
        </p:txBody>
      </p:sp>
      <p:sp>
        <p:nvSpPr>
          <p:cNvPr id="4" name="Slide Number Placeholder 3"/>
          <p:cNvSpPr>
            <a:spLocks noGrp="1"/>
          </p:cNvSpPr>
          <p:nvPr>
            <p:ph type="sldNum" sz="quarter" idx="5"/>
          </p:nvPr>
        </p:nvSpPr>
        <p:spPr/>
        <p:txBody>
          <a:bodyPr/>
          <a:lstStyle/>
          <a:p>
            <a:fld id="{01D8ED13-D04F-4874-BDFA-12A710744C61}" type="slidenum">
              <a:rPr lang="en-US" smtClean="0"/>
              <a:t>9</a:t>
            </a:fld>
            <a:endParaRPr lang="en-US"/>
          </a:p>
        </p:txBody>
      </p:sp>
    </p:spTree>
    <p:extLst>
      <p:ext uri="{BB962C8B-B14F-4D97-AF65-F5344CB8AC3E}">
        <p14:creationId xmlns:p14="http://schemas.microsoft.com/office/powerpoint/2010/main" val="1233264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6" name="Picture 35" descr="A close-up of a logo&#10;&#10;AI-generated content may be incorrect.">
            <a:extLst>
              <a:ext uri="{FF2B5EF4-FFF2-40B4-BE49-F238E27FC236}">
                <a16:creationId xmlns:a16="http://schemas.microsoft.com/office/drawing/2014/main" id="{06F278D8-705C-8F8F-9C60-E41C3CB388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itle 1">
            <a:extLst>
              <a:ext uri="{FF2B5EF4-FFF2-40B4-BE49-F238E27FC236}">
                <a16:creationId xmlns:a16="http://schemas.microsoft.com/office/drawing/2014/main" id="{F9B4DC17-3611-5727-14C3-9C2DBB2DAC3A}"/>
              </a:ext>
            </a:extLst>
          </p:cNvPr>
          <p:cNvSpPr>
            <a:spLocks noGrp="1"/>
          </p:cNvSpPr>
          <p:nvPr>
            <p:ph type="ctrTitle" hasCustomPrompt="1"/>
          </p:nvPr>
        </p:nvSpPr>
        <p:spPr>
          <a:xfrm>
            <a:off x="583598" y="1245705"/>
            <a:ext cx="7532986" cy="2697027"/>
          </a:xfrm>
        </p:spPr>
        <p:txBody>
          <a:bodyPr anchor="b">
            <a:noAutofit/>
          </a:bodyPr>
          <a:lstStyle>
            <a:lvl1pPr algn="l">
              <a:defRPr sz="60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Presentation Title</a:t>
            </a:r>
          </a:p>
        </p:txBody>
      </p:sp>
      <p:sp>
        <p:nvSpPr>
          <p:cNvPr id="25" name="Subtitle 2">
            <a:extLst>
              <a:ext uri="{FF2B5EF4-FFF2-40B4-BE49-F238E27FC236}">
                <a16:creationId xmlns:a16="http://schemas.microsoft.com/office/drawing/2014/main" id="{917A4A4C-DEEF-3981-356A-6035A5457F44}"/>
              </a:ext>
            </a:extLst>
          </p:cNvPr>
          <p:cNvSpPr>
            <a:spLocks noGrp="1"/>
          </p:cNvSpPr>
          <p:nvPr>
            <p:ph type="subTitle" idx="1" hasCustomPrompt="1"/>
          </p:nvPr>
        </p:nvSpPr>
        <p:spPr>
          <a:xfrm>
            <a:off x="583598" y="4040008"/>
            <a:ext cx="7532986" cy="934584"/>
          </a:xfrm>
        </p:spPr>
        <p:txBody>
          <a:bodyPr/>
          <a:lstStyle>
            <a:lvl1pPr marL="0" indent="0" algn="l">
              <a:lnSpc>
                <a:spcPts val="3000"/>
              </a:lnSpc>
              <a:buNone/>
              <a:defRPr sz="2400" i="1">
                <a:solidFill>
                  <a:schemeClr val="bg1"/>
                </a:solidFill>
                <a:latin typeface="Verdana" panose="020B0604030504040204" pitchFamily="34" charset="0"/>
                <a:ea typeface="Verdan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26" name="Text Placeholder 9">
            <a:extLst>
              <a:ext uri="{FF2B5EF4-FFF2-40B4-BE49-F238E27FC236}">
                <a16:creationId xmlns:a16="http://schemas.microsoft.com/office/drawing/2014/main" id="{BDF19784-4F5B-D637-8FB7-8E8657C0D1AC}"/>
              </a:ext>
            </a:extLst>
          </p:cNvPr>
          <p:cNvSpPr>
            <a:spLocks noGrp="1"/>
          </p:cNvSpPr>
          <p:nvPr>
            <p:ph type="body" sz="quarter" idx="10" hasCustomPrompt="1"/>
          </p:nvPr>
        </p:nvSpPr>
        <p:spPr>
          <a:xfrm>
            <a:off x="9314217" y="863391"/>
            <a:ext cx="2489959" cy="616088"/>
          </a:xfrm>
        </p:spPr>
        <p:txBody>
          <a:bodyPr>
            <a:normAutofit/>
          </a:bodyPr>
          <a:lstStyle>
            <a:lvl1pPr marL="0" indent="0" algn="l">
              <a:lnSpc>
                <a:spcPts val="2400"/>
              </a:lnSpc>
              <a:buFontTx/>
              <a:buNone/>
              <a:defRPr sz="1800" b="1">
                <a:solidFill>
                  <a:schemeClr val="tx1"/>
                </a:solidFill>
                <a:latin typeface="+mn-lt"/>
                <a:ea typeface="Tahoma" panose="020B0604030504040204" pitchFamily="34" charset="0"/>
                <a:cs typeface="Tahoma" panose="020B0604030504040204" pitchFamily="34" charset="0"/>
              </a:defRPr>
            </a:lvl1pPr>
          </a:lstStyle>
          <a:p>
            <a:pPr lvl="0"/>
            <a:r>
              <a:rPr lang="en-US" dirty="0"/>
              <a:t>Click to Edit Name</a:t>
            </a:r>
          </a:p>
        </p:txBody>
      </p:sp>
      <p:sp>
        <p:nvSpPr>
          <p:cNvPr id="27" name="Text Placeholder 11">
            <a:extLst>
              <a:ext uri="{FF2B5EF4-FFF2-40B4-BE49-F238E27FC236}">
                <a16:creationId xmlns:a16="http://schemas.microsoft.com/office/drawing/2014/main" id="{2BA3FDB7-042B-B952-0A0D-AD9E9F33E750}"/>
              </a:ext>
            </a:extLst>
          </p:cNvPr>
          <p:cNvSpPr>
            <a:spLocks noGrp="1"/>
          </p:cNvSpPr>
          <p:nvPr>
            <p:ph type="body" sz="quarter" idx="11" hasCustomPrompt="1"/>
          </p:nvPr>
        </p:nvSpPr>
        <p:spPr>
          <a:xfrm>
            <a:off x="9314282" y="1503084"/>
            <a:ext cx="2489894" cy="839786"/>
          </a:xfrm>
        </p:spPr>
        <p:txBody>
          <a:bodyPr>
            <a:noAutofit/>
          </a:bodyPr>
          <a:lstStyle>
            <a:lvl1pPr marL="0" indent="0" algn="l">
              <a:lnSpc>
                <a:spcPts val="2000"/>
              </a:lnSpc>
              <a:buFontTx/>
              <a:buNone/>
              <a:defRPr sz="1400" b="0" i="0" baseline="0">
                <a:solidFill>
                  <a:schemeClr val="tx1"/>
                </a:solidFill>
                <a:latin typeface="+mn-lt"/>
                <a:ea typeface="Tahoma" panose="020B0604030504040204" pitchFamily="34" charset="0"/>
                <a:cs typeface="Tahoma" panose="020B0604030504040204" pitchFamily="34" charset="0"/>
              </a:defRPr>
            </a:lvl1pPr>
          </a:lstStyle>
          <a:p>
            <a:pPr lvl="0"/>
            <a:r>
              <a:rPr lang="en-US" dirty="0"/>
              <a:t>Click to Edit Title/Organization</a:t>
            </a:r>
          </a:p>
        </p:txBody>
      </p:sp>
      <p:sp>
        <p:nvSpPr>
          <p:cNvPr id="29" name="Text Placeholder 17">
            <a:extLst>
              <a:ext uri="{FF2B5EF4-FFF2-40B4-BE49-F238E27FC236}">
                <a16:creationId xmlns:a16="http://schemas.microsoft.com/office/drawing/2014/main" id="{84FE60E8-8984-5567-DD48-7EFC1AA46B5D}"/>
              </a:ext>
            </a:extLst>
          </p:cNvPr>
          <p:cNvSpPr>
            <a:spLocks noGrp="1"/>
          </p:cNvSpPr>
          <p:nvPr>
            <p:ph type="body" sz="quarter" idx="13" hasCustomPrompt="1"/>
          </p:nvPr>
        </p:nvSpPr>
        <p:spPr>
          <a:xfrm>
            <a:off x="583597" y="550837"/>
            <a:ext cx="7532985" cy="341588"/>
          </a:xfrm>
        </p:spPr>
        <p:txBody>
          <a:bodyPr>
            <a:noAutofit/>
          </a:bodyPr>
          <a:lstStyle>
            <a:lvl1pPr marL="0" indent="0" algn="l">
              <a:lnSpc>
                <a:spcPts val="1400"/>
              </a:lnSpc>
              <a:buFontTx/>
              <a:buNone/>
              <a:defRPr sz="2000" b="1">
                <a:solidFill>
                  <a:srgbClr val="FDB81A"/>
                </a:solidFill>
                <a:latin typeface="+mn-lt"/>
                <a:ea typeface="Tahoma" panose="020B0604030504040204" pitchFamily="34" charset="0"/>
                <a:cs typeface="Tahoma" panose="020B0604030504040204" pitchFamily="34" charset="0"/>
              </a:defRPr>
            </a:lvl1pPr>
          </a:lstStyle>
          <a:p>
            <a:pPr lvl="0"/>
            <a:r>
              <a:rPr lang="en-US" dirty="0"/>
              <a:t>Date XX, 20XX</a:t>
            </a:r>
          </a:p>
        </p:txBody>
      </p:sp>
      <p:pic>
        <p:nvPicPr>
          <p:cNvPr id="30" name="Picture 29" descr="A black and white logo&#10;&#10;AI-generated content may be incorrect.">
            <a:extLst>
              <a:ext uri="{FF2B5EF4-FFF2-40B4-BE49-F238E27FC236}">
                <a16:creationId xmlns:a16="http://schemas.microsoft.com/office/drawing/2014/main" id="{24FE944C-7D4F-A07D-23FB-8AF481C69D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455" y="5062837"/>
            <a:ext cx="6705600" cy="1955800"/>
          </a:xfrm>
          <a:prstGeom prst="rect">
            <a:avLst/>
          </a:prstGeom>
        </p:spPr>
      </p:pic>
      <p:pic>
        <p:nvPicPr>
          <p:cNvPr id="32" name="Picture 31" descr="A black and orange logo&#10;&#10;AI-generated content may be incorrect.">
            <a:extLst>
              <a:ext uri="{FF2B5EF4-FFF2-40B4-BE49-F238E27FC236}">
                <a16:creationId xmlns:a16="http://schemas.microsoft.com/office/drawing/2014/main" id="{571D426F-A53B-2908-AAA6-0B9DCB12F8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24103" y="4882305"/>
            <a:ext cx="2270048" cy="1750812"/>
          </a:xfrm>
          <a:prstGeom prst="rect">
            <a:avLst/>
          </a:prstGeom>
        </p:spPr>
      </p:pic>
    </p:spTree>
    <p:extLst>
      <p:ext uri="{BB962C8B-B14F-4D97-AF65-F5344CB8AC3E}">
        <p14:creationId xmlns:p14="http://schemas.microsoft.com/office/powerpoint/2010/main" val="31711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840" y="365127"/>
            <a:ext cx="10855960" cy="689951"/>
          </a:xfrm>
        </p:spPr>
        <p:txBody>
          <a:bodyPr>
            <a:normAutofit/>
          </a:bodyPr>
          <a:lstStyle>
            <a:lvl1pPr>
              <a:defRPr sz="3600">
                <a:latin typeface="Verdana" panose="020B0604030504040204" pitchFamily="34" charset="0"/>
                <a:ea typeface="Verdana" panose="020B0604030504040204" pitchFamily="34" charset="0"/>
              </a:defRPr>
            </a:lvl1pPr>
          </a:lstStyle>
          <a:p>
            <a:r>
              <a:rPr lang="en-US" dirty="0"/>
              <a:t>Click to Edit Slide Title</a:t>
            </a:r>
          </a:p>
        </p:txBody>
      </p:sp>
      <p:sp>
        <p:nvSpPr>
          <p:cNvPr id="3" name="Content Placeholder 2"/>
          <p:cNvSpPr>
            <a:spLocks noGrp="1"/>
          </p:cNvSpPr>
          <p:nvPr>
            <p:ph idx="1" hasCustomPrompt="1"/>
          </p:nvPr>
        </p:nvSpPr>
        <p:spPr>
          <a:xfrm>
            <a:off x="497840" y="1334278"/>
            <a:ext cx="10855960" cy="4842685"/>
          </a:xfrm>
        </p:spPr>
        <p:txBody>
          <a:bodyPr/>
          <a:lstStyle>
            <a:lvl1pPr marL="344488" indent="-344488">
              <a:lnSpc>
                <a:spcPct val="100000"/>
              </a:lnSpc>
              <a:spcAft>
                <a:spcPts val="1200"/>
              </a:spcAft>
              <a:buFont typeface="Arial" panose="020B0604020202020204" pitchFamily="34" charset="0"/>
              <a:buChar char="•"/>
              <a:tabLst/>
              <a:defRPr sz="3200">
                <a:solidFill>
                  <a:schemeClr val="tx1"/>
                </a:solidFill>
                <a:latin typeface="Verdana" panose="020B0604030504040204" pitchFamily="34" charset="0"/>
                <a:ea typeface="Verdana" panose="020B0604030504040204" pitchFamily="34" charset="0"/>
              </a:defRPr>
            </a:lvl1pPr>
            <a:lvl2pPr marL="685800" indent="-228600">
              <a:lnSpc>
                <a:spcPct val="100000"/>
              </a:lnSpc>
              <a:spcBef>
                <a:spcPts val="0"/>
              </a:spcBef>
              <a:spcAft>
                <a:spcPts val="1200"/>
              </a:spcAft>
              <a:buFont typeface="Webdings" panose="05030102010509060703" pitchFamily="18" charset="2"/>
              <a:buChar char="4"/>
              <a:defRPr sz="2400">
                <a:solidFill>
                  <a:schemeClr val="tx1"/>
                </a:solidFill>
                <a:latin typeface="Verdana" panose="020B0604030504040204" pitchFamily="34" charset="0"/>
                <a:ea typeface="Verdana" panose="020B0604030504040204" pitchFamily="34" charset="0"/>
              </a:defRPr>
            </a:lvl2pPr>
            <a:lvl3pPr>
              <a:lnSpc>
                <a:spcPct val="100000"/>
              </a:lnSpc>
              <a:spcBef>
                <a:spcPts val="0"/>
              </a:spcBef>
              <a:spcAft>
                <a:spcPts val="1200"/>
              </a:spcAft>
              <a:defRPr>
                <a:solidFill>
                  <a:schemeClr val="tx1"/>
                </a:solidFill>
                <a:latin typeface="Verdana" panose="020B0604030504040204" pitchFamily="34" charset="0"/>
                <a:ea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defRPr>
            </a:lvl5pPr>
          </a:lstStyle>
          <a:p>
            <a:pPr lvl="0"/>
            <a:r>
              <a:rPr lang="en-US" dirty="0"/>
              <a:t>Click to edit text</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105639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0" name="Picture 9" descr="A red and orange rectangular object&#10;&#10;AI-generated content may be incorrect.">
            <a:extLst>
              <a:ext uri="{FF2B5EF4-FFF2-40B4-BE49-F238E27FC236}">
                <a16:creationId xmlns:a16="http://schemas.microsoft.com/office/drawing/2014/main" id="{BA55C971-0C46-225C-E451-4249ECD39C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78" t="21324" b="47699"/>
          <a:stretch/>
        </p:blipFill>
        <p:spPr>
          <a:xfrm>
            <a:off x="0" y="4712531"/>
            <a:ext cx="12192041" cy="2145468"/>
          </a:xfrm>
          <a:prstGeom prst="rect">
            <a:avLst/>
          </a:prstGeom>
        </p:spPr>
      </p:pic>
      <p:sp>
        <p:nvSpPr>
          <p:cNvPr id="13" name="Text Placeholder 12"/>
          <p:cNvSpPr>
            <a:spLocks noGrp="1"/>
          </p:cNvSpPr>
          <p:nvPr>
            <p:ph type="body" sz="quarter" idx="10" hasCustomPrompt="1"/>
          </p:nvPr>
        </p:nvSpPr>
        <p:spPr>
          <a:xfrm>
            <a:off x="525188" y="5402339"/>
            <a:ext cx="5549636" cy="437670"/>
          </a:xfrm>
        </p:spPr>
        <p:txBody>
          <a:bodyPr>
            <a:noAutofit/>
          </a:bodyPr>
          <a:lstStyle>
            <a:lvl1pPr marL="0" indent="0" algn="ctr">
              <a:buFontTx/>
              <a:buNone/>
              <a:defRPr sz="2400" b="1">
                <a:solidFill>
                  <a:schemeClr val="bg1"/>
                </a:solidFill>
              </a:defRPr>
            </a:lvl1pPr>
          </a:lstStyle>
          <a:p>
            <a:pPr lvl="0"/>
            <a:r>
              <a:rPr lang="en-US" dirty="0"/>
              <a:t>Name Here</a:t>
            </a:r>
          </a:p>
        </p:txBody>
      </p:sp>
      <p:sp>
        <p:nvSpPr>
          <p:cNvPr id="15" name="Text Placeholder 14"/>
          <p:cNvSpPr>
            <a:spLocks noGrp="1"/>
          </p:cNvSpPr>
          <p:nvPr>
            <p:ph type="body" sz="quarter" idx="11" hasCustomPrompt="1"/>
          </p:nvPr>
        </p:nvSpPr>
        <p:spPr>
          <a:xfrm>
            <a:off x="525188" y="5893642"/>
            <a:ext cx="5549636" cy="305281"/>
          </a:xfrm>
        </p:spPr>
        <p:txBody>
          <a:bodyPr>
            <a:noAutofit/>
          </a:bodyPr>
          <a:lstStyle>
            <a:lvl1pPr marL="0" indent="0" algn="ctr">
              <a:lnSpc>
                <a:spcPts val="1800"/>
              </a:lnSpc>
              <a:buFontTx/>
              <a:buNone/>
              <a:defRPr sz="16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dirty="0"/>
              <a:t>####@coloradohealthinstitute.org</a:t>
            </a:r>
          </a:p>
        </p:txBody>
      </p:sp>
      <p:sp>
        <p:nvSpPr>
          <p:cNvPr id="17" name="Text Placeholder 16"/>
          <p:cNvSpPr>
            <a:spLocks noGrp="1"/>
          </p:cNvSpPr>
          <p:nvPr>
            <p:ph type="body" sz="quarter" idx="12" hasCustomPrompt="1"/>
          </p:nvPr>
        </p:nvSpPr>
        <p:spPr>
          <a:xfrm>
            <a:off x="525189" y="6205473"/>
            <a:ext cx="5549733" cy="310050"/>
          </a:xfrm>
        </p:spPr>
        <p:txBody>
          <a:bodyPr>
            <a:noAutofit/>
          </a:bodyPr>
          <a:lstStyle>
            <a:lvl1pPr marL="0" indent="0" algn="ctr">
              <a:lnSpc>
                <a:spcPts val="1800"/>
              </a:lnSpc>
              <a:buFontTx/>
              <a:buNone/>
              <a:defRPr sz="12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dirty="0"/>
              <a:t>720.382.####</a:t>
            </a:r>
          </a:p>
        </p:txBody>
      </p:sp>
      <p:pic>
        <p:nvPicPr>
          <p:cNvPr id="4" name="Picture 3" descr="Text&#10;&#10;Description automatically generated">
            <a:extLst>
              <a:ext uri="{FF2B5EF4-FFF2-40B4-BE49-F238E27FC236}">
                <a16:creationId xmlns:a16="http://schemas.microsoft.com/office/drawing/2014/main" id="{F70531B1-621D-4724-97EF-1103529427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353"/>
          <a:stretch/>
        </p:blipFill>
        <p:spPr>
          <a:xfrm>
            <a:off x="6618151" y="5413666"/>
            <a:ext cx="4845979" cy="811253"/>
          </a:xfrm>
          <a:prstGeom prst="rect">
            <a:avLst/>
          </a:prstGeom>
        </p:spPr>
      </p:pic>
      <p:pic>
        <p:nvPicPr>
          <p:cNvPr id="16" name="Picture 15">
            <a:extLst>
              <a:ext uri="{FF2B5EF4-FFF2-40B4-BE49-F238E27FC236}">
                <a16:creationId xmlns:a16="http://schemas.microsoft.com/office/drawing/2014/main" id="{5546DB1B-7E44-49D4-8C10-27C5C6EBACC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2261" b="13270"/>
          <a:stretch/>
        </p:blipFill>
        <p:spPr>
          <a:xfrm>
            <a:off x="7636570" y="6269263"/>
            <a:ext cx="2952381" cy="382531"/>
          </a:xfrm>
          <a:prstGeom prst="rect">
            <a:avLst/>
          </a:prstGeom>
        </p:spPr>
      </p:pic>
      <p:sp>
        <p:nvSpPr>
          <p:cNvPr id="5" name="Picture Placeholder 4">
            <a:extLst>
              <a:ext uri="{FF2B5EF4-FFF2-40B4-BE49-F238E27FC236}">
                <a16:creationId xmlns:a16="http://schemas.microsoft.com/office/drawing/2014/main" id="{EDA7C46C-3BEB-2407-529C-C581A680F22F}"/>
              </a:ext>
            </a:extLst>
          </p:cNvPr>
          <p:cNvSpPr>
            <a:spLocks noGrp="1"/>
          </p:cNvSpPr>
          <p:nvPr>
            <p:ph type="pic" sz="quarter" idx="13"/>
          </p:nvPr>
        </p:nvSpPr>
        <p:spPr>
          <a:xfrm>
            <a:off x="0" y="0"/>
            <a:ext cx="12192000" cy="4713288"/>
          </a:xfrm>
          <a:ln>
            <a:noFill/>
          </a:ln>
        </p:spPr>
        <p:txBody>
          <a:bodyPr/>
          <a:lstStyle/>
          <a:p>
            <a:r>
              <a:rPr lang="en-US"/>
              <a:t>Click icon to add picture</a:t>
            </a:r>
            <a:endParaRPr lang="en-US" dirty="0"/>
          </a:p>
        </p:txBody>
      </p:sp>
    </p:spTree>
    <p:extLst>
      <p:ext uri="{BB962C8B-B14F-4D97-AF65-F5344CB8AC3E}">
        <p14:creationId xmlns:p14="http://schemas.microsoft.com/office/powerpoint/2010/main" val="110885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FFE35488-DB6A-521A-55CB-1332EE34CA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a:xfrm>
            <a:off x="598233" y="2619911"/>
            <a:ext cx="7877947" cy="2813616"/>
          </a:xfrm>
        </p:spPr>
        <p:txBody>
          <a:bodyPr anchor="b">
            <a:normAutofit/>
          </a:bodyPr>
          <a:lstStyle>
            <a:lvl1pPr algn="l">
              <a:lnSpc>
                <a:spcPct val="100000"/>
              </a:lnSpc>
              <a:defRPr sz="60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a:t>
            </a:r>
            <a:br>
              <a:rPr lang="en-US" dirty="0"/>
            </a:br>
            <a:r>
              <a:rPr lang="en-US" dirty="0"/>
              <a:t>Transition </a:t>
            </a:r>
            <a:br>
              <a:rPr lang="en-US" dirty="0"/>
            </a:br>
            <a:r>
              <a:rPr lang="en-US" dirty="0"/>
              <a:t>Title</a:t>
            </a:r>
          </a:p>
        </p:txBody>
      </p:sp>
    </p:spTree>
    <p:extLst>
      <p:ext uri="{BB962C8B-B14F-4D97-AF65-F5344CB8AC3E}">
        <p14:creationId xmlns:p14="http://schemas.microsoft.com/office/powerpoint/2010/main" val="141212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xt Webinar">
    <p:spTree>
      <p:nvGrpSpPr>
        <p:cNvPr id="1" name=""/>
        <p:cNvGrpSpPr/>
        <p:nvPr/>
      </p:nvGrpSpPr>
      <p:grpSpPr>
        <a:xfrm>
          <a:off x="0" y="0"/>
          <a:ext cx="0" cy="0"/>
          <a:chOff x="0" y="0"/>
          <a:chExt cx="0" cy="0"/>
        </a:xfrm>
      </p:grpSpPr>
      <p:pic>
        <p:nvPicPr>
          <p:cNvPr id="4" name="Picture 3" descr="A close-up of a logo&#10;&#10;AI-generated content may be incorrect.">
            <a:extLst>
              <a:ext uri="{FF2B5EF4-FFF2-40B4-BE49-F238E27FC236}">
                <a16:creationId xmlns:a16="http://schemas.microsoft.com/office/drawing/2014/main" id="{D23098DD-CA11-4091-A321-C48FB1CAF3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57" b="1257"/>
          <a:stretch/>
        </p:blipFill>
        <p:spPr>
          <a:xfrm>
            <a:off x="0" y="0"/>
            <a:ext cx="12192000" cy="6858000"/>
          </a:xfrm>
          <a:prstGeom prst="rect">
            <a:avLst/>
          </a:prstGeom>
        </p:spPr>
      </p:pic>
      <p:sp>
        <p:nvSpPr>
          <p:cNvPr id="5" name="TextBox 4">
            <a:extLst>
              <a:ext uri="{FF2B5EF4-FFF2-40B4-BE49-F238E27FC236}">
                <a16:creationId xmlns:a16="http://schemas.microsoft.com/office/drawing/2014/main" id="{5BE58CB5-394A-8FBB-3615-F9F0AC676993}"/>
              </a:ext>
            </a:extLst>
          </p:cNvPr>
          <p:cNvSpPr txBox="1"/>
          <p:nvPr userDrawn="1"/>
        </p:nvSpPr>
        <p:spPr>
          <a:xfrm>
            <a:off x="640275" y="704956"/>
            <a:ext cx="4907280" cy="584775"/>
          </a:xfrm>
          <a:prstGeom prst="rect">
            <a:avLst/>
          </a:prstGeom>
          <a:noFill/>
        </p:spPr>
        <p:txBody>
          <a:bodyPr wrap="square" rtlCol="0">
            <a:spAutoFit/>
          </a:bodyPr>
          <a:lstStyle/>
          <a:p>
            <a:r>
              <a:rPr lang="en-US" sz="3200" b="1" dirty="0">
                <a:solidFill>
                  <a:schemeClr val="accent2"/>
                </a:solidFill>
              </a:rPr>
              <a:t>NEXT WEBINAR</a:t>
            </a:r>
          </a:p>
        </p:txBody>
      </p:sp>
      <p:sp>
        <p:nvSpPr>
          <p:cNvPr id="15" name="Text Placeholder 14">
            <a:extLst>
              <a:ext uri="{FF2B5EF4-FFF2-40B4-BE49-F238E27FC236}">
                <a16:creationId xmlns:a16="http://schemas.microsoft.com/office/drawing/2014/main" id="{A16C4484-A272-31D0-3507-E4772D7B7789}"/>
              </a:ext>
            </a:extLst>
          </p:cNvPr>
          <p:cNvSpPr>
            <a:spLocks noGrp="1"/>
          </p:cNvSpPr>
          <p:nvPr>
            <p:ph type="body" sz="quarter" idx="13" hasCustomPrompt="1"/>
          </p:nvPr>
        </p:nvSpPr>
        <p:spPr>
          <a:xfrm>
            <a:off x="741239" y="1496801"/>
            <a:ext cx="7642471" cy="2623513"/>
          </a:xfrm>
        </p:spPr>
        <p:txBody>
          <a:bodyPr>
            <a:noAutofit/>
          </a:bodyPr>
          <a:lstStyle>
            <a:lvl1pPr marL="0" indent="0">
              <a:buNone/>
              <a:defRPr sz="6000" b="1">
                <a:solidFill>
                  <a:schemeClr val="bg1"/>
                </a:solidFill>
              </a:defRPr>
            </a:lvl1pPr>
          </a:lstStyle>
          <a:p>
            <a:pPr lvl="0"/>
            <a:r>
              <a:rPr lang="en-US" dirty="0"/>
              <a:t>Click to Edit Next Webinar Title</a:t>
            </a:r>
          </a:p>
        </p:txBody>
      </p:sp>
      <p:sp>
        <p:nvSpPr>
          <p:cNvPr id="17" name="Text Placeholder 16">
            <a:extLst>
              <a:ext uri="{FF2B5EF4-FFF2-40B4-BE49-F238E27FC236}">
                <a16:creationId xmlns:a16="http://schemas.microsoft.com/office/drawing/2014/main" id="{D79732A9-CFC3-CF3D-B164-729284BA47B2}"/>
              </a:ext>
            </a:extLst>
          </p:cNvPr>
          <p:cNvSpPr>
            <a:spLocks noGrp="1"/>
          </p:cNvSpPr>
          <p:nvPr>
            <p:ph type="body" sz="quarter" idx="14" hasCustomPrompt="1"/>
          </p:nvPr>
        </p:nvSpPr>
        <p:spPr>
          <a:xfrm>
            <a:off x="741240" y="5054399"/>
            <a:ext cx="7642472" cy="457200"/>
          </a:xfrm>
        </p:spPr>
        <p:txBody>
          <a:bodyPr>
            <a:noAutofit/>
          </a:bodyPr>
          <a:lstStyle>
            <a:lvl1pPr marL="0" indent="0">
              <a:buNone/>
              <a:defRPr sz="2800" b="1">
                <a:solidFill>
                  <a:schemeClr val="bg1"/>
                </a:solidFill>
              </a:defRPr>
            </a:lvl1pPr>
          </a:lstStyle>
          <a:p>
            <a:pPr lvl="0"/>
            <a:r>
              <a:rPr lang="en-US" dirty="0"/>
              <a:t>Date XX, 20XX</a:t>
            </a:r>
          </a:p>
        </p:txBody>
      </p:sp>
      <p:sp>
        <p:nvSpPr>
          <p:cNvPr id="21" name="Text Placeholder 20">
            <a:extLst>
              <a:ext uri="{FF2B5EF4-FFF2-40B4-BE49-F238E27FC236}">
                <a16:creationId xmlns:a16="http://schemas.microsoft.com/office/drawing/2014/main" id="{B9B8F765-6C62-865A-B332-1D370C3DBD5C}"/>
              </a:ext>
            </a:extLst>
          </p:cNvPr>
          <p:cNvSpPr>
            <a:spLocks noGrp="1"/>
          </p:cNvSpPr>
          <p:nvPr>
            <p:ph type="body" sz="quarter" idx="16" hasCustomPrompt="1"/>
          </p:nvPr>
        </p:nvSpPr>
        <p:spPr>
          <a:xfrm>
            <a:off x="9374912" y="3356922"/>
            <a:ext cx="2368429" cy="1148225"/>
          </a:xfrm>
        </p:spPr>
        <p:txBody>
          <a:bodyPr>
            <a:noAutofit/>
          </a:bodyPr>
          <a:lstStyle>
            <a:lvl1pPr marL="0" indent="0" algn="ctr">
              <a:buNone/>
              <a:defRPr sz="1800" b="0">
                <a:solidFill>
                  <a:schemeClr val="tx1"/>
                </a:solidFill>
              </a:defRPr>
            </a:lvl1pPr>
            <a:lvl2pPr>
              <a:defRPr sz="1800" b="1"/>
            </a:lvl2pPr>
            <a:lvl3pPr>
              <a:defRPr sz="1800" b="1"/>
            </a:lvl3pPr>
            <a:lvl4pPr>
              <a:defRPr sz="1800" b="1"/>
            </a:lvl4pPr>
            <a:lvl5pPr>
              <a:defRPr sz="1800" b="1"/>
            </a:lvl5pPr>
          </a:lstStyle>
          <a:p>
            <a:pPr lvl="0"/>
            <a:r>
              <a:rPr lang="en-US" dirty="0"/>
              <a:t>Click to Edit Registration </a:t>
            </a:r>
            <a:r>
              <a:rPr lang="en-US" dirty="0" err="1"/>
              <a:t>Shortlink</a:t>
            </a:r>
            <a:endParaRPr lang="en-US" dirty="0"/>
          </a:p>
        </p:txBody>
      </p:sp>
      <p:pic>
        <p:nvPicPr>
          <p:cNvPr id="6" name="Picture 5" descr="A black and orange logo&#10;&#10;AI-generated content may be incorrect.">
            <a:extLst>
              <a:ext uri="{FF2B5EF4-FFF2-40B4-BE49-F238E27FC236}">
                <a16:creationId xmlns:a16="http://schemas.microsoft.com/office/drawing/2014/main" id="{7290C7F4-0D05-3D0B-5856-F8D0808342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1424" y="5054399"/>
            <a:ext cx="2046916" cy="1578718"/>
          </a:xfrm>
          <a:prstGeom prst="rect">
            <a:avLst/>
          </a:prstGeom>
        </p:spPr>
      </p:pic>
      <p:sp>
        <p:nvSpPr>
          <p:cNvPr id="3" name="Picture Placeholder 2">
            <a:extLst>
              <a:ext uri="{FF2B5EF4-FFF2-40B4-BE49-F238E27FC236}">
                <a16:creationId xmlns:a16="http://schemas.microsoft.com/office/drawing/2014/main" id="{28EE3FA7-212C-4358-1869-D59BB449E548}"/>
              </a:ext>
            </a:extLst>
          </p:cNvPr>
          <p:cNvSpPr>
            <a:spLocks noGrp="1"/>
          </p:cNvSpPr>
          <p:nvPr>
            <p:ph type="pic" sz="quarter" idx="17" hasCustomPrompt="1"/>
          </p:nvPr>
        </p:nvSpPr>
        <p:spPr>
          <a:xfrm>
            <a:off x="9726482" y="1496801"/>
            <a:ext cx="1665287" cy="1663700"/>
          </a:xfrm>
          <a:ln w="57150">
            <a:solidFill>
              <a:schemeClr val="tx1">
                <a:lumMod val="75000"/>
                <a:lumOff val="25000"/>
              </a:schemeClr>
            </a:solidFill>
          </a:ln>
        </p:spPr>
        <p:txBody>
          <a:bodyPr/>
          <a:lstStyle>
            <a:lvl1pPr marL="0" indent="0">
              <a:buFontTx/>
              <a:buNone/>
              <a:defRPr/>
            </a:lvl1pPr>
          </a:lstStyle>
          <a:p>
            <a:r>
              <a:rPr lang="en-US" dirty="0"/>
              <a:t>QR</a:t>
            </a:r>
          </a:p>
        </p:txBody>
      </p:sp>
      <p:sp>
        <p:nvSpPr>
          <p:cNvPr id="2" name="TextBox 1">
            <a:extLst>
              <a:ext uri="{FF2B5EF4-FFF2-40B4-BE49-F238E27FC236}">
                <a16:creationId xmlns:a16="http://schemas.microsoft.com/office/drawing/2014/main" id="{7D31C05C-B758-E974-A14A-E6D67966EC89}"/>
              </a:ext>
            </a:extLst>
          </p:cNvPr>
          <p:cNvSpPr txBox="1"/>
          <p:nvPr userDrawn="1"/>
        </p:nvSpPr>
        <p:spPr>
          <a:xfrm>
            <a:off x="741239" y="5527963"/>
            <a:ext cx="3207306" cy="523220"/>
          </a:xfrm>
          <a:prstGeom prst="rect">
            <a:avLst/>
          </a:prstGeom>
          <a:noFill/>
        </p:spPr>
        <p:txBody>
          <a:bodyPr wrap="square" rtlCol="0">
            <a:spAutoFit/>
          </a:bodyPr>
          <a:lstStyle/>
          <a:p>
            <a:r>
              <a:rPr lang="en-US" sz="2800" dirty="0">
                <a:solidFill>
                  <a:schemeClr val="bg1"/>
                </a:solidFill>
              </a:rPr>
              <a:t>8 a.m.</a:t>
            </a:r>
          </a:p>
        </p:txBody>
      </p:sp>
    </p:spTree>
    <p:extLst>
      <p:ext uri="{BB962C8B-B14F-4D97-AF65-F5344CB8AC3E}">
        <p14:creationId xmlns:p14="http://schemas.microsoft.com/office/powerpoint/2010/main" val="327969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About Us">
    <p:spTree>
      <p:nvGrpSpPr>
        <p:cNvPr id="1" name=""/>
        <p:cNvGrpSpPr/>
        <p:nvPr/>
      </p:nvGrpSpPr>
      <p:grpSpPr>
        <a:xfrm>
          <a:off x="0" y="0"/>
          <a:ext cx="0" cy="0"/>
          <a:chOff x="0" y="0"/>
          <a:chExt cx="0" cy="0"/>
        </a:xfrm>
      </p:grpSpPr>
      <p:pic>
        <p:nvPicPr>
          <p:cNvPr id="21" name="Picture 20" descr="A close-up of a red and orange background&#10;&#10;AI-generated content may be incorrect.">
            <a:extLst>
              <a:ext uri="{FF2B5EF4-FFF2-40B4-BE49-F238E27FC236}">
                <a16:creationId xmlns:a16="http://schemas.microsoft.com/office/drawing/2014/main" id="{50E42683-C722-6D6E-BF73-CD5FD0892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453E410A-2264-ECDA-16BC-C3713389CC15}"/>
              </a:ext>
            </a:extLst>
          </p:cNvPr>
          <p:cNvPicPr>
            <a:picLocks noChangeAspect="1"/>
          </p:cNvPicPr>
          <p:nvPr userDrawn="1"/>
        </p:nvPicPr>
        <p:blipFill>
          <a:blip r:embed="rId3"/>
          <a:srcRect r="4736"/>
          <a:stretch/>
        </p:blipFill>
        <p:spPr>
          <a:xfrm>
            <a:off x="1005530" y="2018042"/>
            <a:ext cx="10180940" cy="2071158"/>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449CFA2E-4D2B-4B8E-35A9-3C020746733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4322" r="8722"/>
          <a:stretch/>
        </p:blipFill>
        <p:spPr>
          <a:xfrm>
            <a:off x="2874196" y="0"/>
            <a:ext cx="6361415" cy="2133744"/>
          </a:xfrm>
          <a:prstGeom prst="rect">
            <a:avLst/>
          </a:prstGeom>
        </p:spPr>
      </p:pic>
      <p:pic>
        <p:nvPicPr>
          <p:cNvPr id="18" name="Picture 17">
            <a:extLst>
              <a:ext uri="{FF2B5EF4-FFF2-40B4-BE49-F238E27FC236}">
                <a16:creationId xmlns:a16="http://schemas.microsoft.com/office/drawing/2014/main" id="{45B5DB73-2FA0-1BB8-E1D7-FBB57A751D1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73981"/>
          <a:stretch/>
        </p:blipFill>
        <p:spPr>
          <a:xfrm>
            <a:off x="296607" y="5176687"/>
            <a:ext cx="3163647" cy="1235264"/>
          </a:xfrm>
          <a:prstGeom prst="rect">
            <a:avLst/>
          </a:prstGeom>
        </p:spPr>
      </p:pic>
      <p:pic>
        <p:nvPicPr>
          <p:cNvPr id="19" name="Picture 18">
            <a:extLst>
              <a:ext uri="{FF2B5EF4-FFF2-40B4-BE49-F238E27FC236}">
                <a16:creationId xmlns:a16="http://schemas.microsoft.com/office/drawing/2014/main" id="{9FC7772F-38D4-C81A-177F-66CD0D493F6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27214" r="41826"/>
          <a:stretch/>
        </p:blipFill>
        <p:spPr>
          <a:xfrm>
            <a:off x="3426801" y="5176687"/>
            <a:ext cx="3764483" cy="1235264"/>
          </a:xfrm>
          <a:prstGeom prst="rect">
            <a:avLst/>
          </a:prstGeom>
        </p:spPr>
      </p:pic>
      <p:pic>
        <p:nvPicPr>
          <p:cNvPr id="20" name="Picture 19">
            <a:extLst>
              <a:ext uri="{FF2B5EF4-FFF2-40B4-BE49-F238E27FC236}">
                <a16:creationId xmlns:a16="http://schemas.microsoft.com/office/drawing/2014/main" id="{2028A572-22AB-B4B8-2317-B2804B1B9C1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60427" r="997"/>
          <a:stretch/>
        </p:blipFill>
        <p:spPr>
          <a:xfrm>
            <a:off x="7468001" y="5176687"/>
            <a:ext cx="4690546" cy="1235264"/>
          </a:xfrm>
          <a:prstGeom prst="rect">
            <a:avLst/>
          </a:prstGeom>
        </p:spPr>
      </p:pic>
    </p:spTree>
    <p:extLst>
      <p:ext uri="{BB962C8B-B14F-4D97-AF65-F5344CB8AC3E}">
        <p14:creationId xmlns:p14="http://schemas.microsoft.com/office/powerpoint/2010/main" val="260034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pic>
        <p:nvPicPr>
          <p:cNvPr id="3" name="Picture 2" descr="A blurry image of a red blue and yellow gradient&#10;&#10;Description automatically generated">
            <a:extLst>
              <a:ext uri="{FF2B5EF4-FFF2-40B4-BE49-F238E27FC236}">
                <a16:creationId xmlns:a16="http://schemas.microsoft.com/office/drawing/2014/main" id="{C7D66D70-C337-23C4-B802-3C708A1F71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89836"/>
            <a:ext cx="12192000" cy="1668164"/>
          </a:xfrm>
          <a:prstGeom prst="rect">
            <a:avLst/>
          </a:prstGeom>
        </p:spPr>
      </p:pic>
      <p:sp>
        <p:nvSpPr>
          <p:cNvPr id="13" name="Text Placeholder 12"/>
          <p:cNvSpPr>
            <a:spLocks noGrp="1"/>
          </p:cNvSpPr>
          <p:nvPr>
            <p:ph type="body" sz="quarter" idx="10" hasCustomPrompt="1"/>
          </p:nvPr>
        </p:nvSpPr>
        <p:spPr>
          <a:xfrm>
            <a:off x="525188" y="5466129"/>
            <a:ext cx="5549636" cy="437670"/>
          </a:xfrm>
        </p:spPr>
        <p:txBody>
          <a:bodyPr>
            <a:noAutofit/>
          </a:bodyPr>
          <a:lstStyle>
            <a:lvl1pPr marL="0" indent="0" algn="ctr">
              <a:buFontTx/>
              <a:buNone/>
              <a:defRPr sz="2400" b="1">
                <a:solidFill>
                  <a:schemeClr val="bg1"/>
                </a:solidFill>
              </a:defRPr>
            </a:lvl1pPr>
          </a:lstStyle>
          <a:p>
            <a:pPr lvl="0"/>
            <a:r>
              <a:rPr lang="en-US" dirty="0"/>
              <a:t>Name here</a:t>
            </a:r>
          </a:p>
        </p:txBody>
      </p:sp>
      <p:sp>
        <p:nvSpPr>
          <p:cNvPr id="15" name="Text Placeholder 14"/>
          <p:cNvSpPr>
            <a:spLocks noGrp="1"/>
          </p:cNvSpPr>
          <p:nvPr>
            <p:ph type="body" sz="quarter" idx="11" hasCustomPrompt="1"/>
          </p:nvPr>
        </p:nvSpPr>
        <p:spPr>
          <a:xfrm>
            <a:off x="525188" y="5957432"/>
            <a:ext cx="5549636" cy="305281"/>
          </a:xfrm>
        </p:spPr>
        <p:txBody>
          <a:bodyPr>
            <a:noAutofit/>
          </a:bodyPr>
          <a:lstStyle>
            <a:lvl1pPr marL="0" indent="0" algn="ctr">
              <a:lnSpc>
                <a:spcPts val="1800"/>
              </a:lnSpc>
              <a:buFontTx/>
              <a:buNone/>
              <a:defRPr sz="1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dirty="0"/>
              <a:t>####@coloradohealthinstitute.org</a:t>
            </a:r>
          </a:p>
        </p:txBody>
      </p:sp>
      <p:sp>
        <p:nvSpPr>
          <p:cNvPr id="17" name="Text Placeholder 16"/>
          <p:cNvSpPr>
            <a:spLocks noGrp="1"/>
          </p:cNvSpPr>
          <p:nvPr>
            <p:ph type="body" sz="quarter" idx="12" hasCustomPrompt="1"/>
          </p:nvPr>
        </p:nvSpPr>
        <p:spPr>
          <a:xfrm>
            <a:off x="525189" y="6269263"/>
            <a:ext cx="5549733" cy="310050"/>
          </a:xfrm>
        </p:spPr>
        <p:txBody>
          <a:bodyPr>
            <a:noAutofit/>
          </a:bodyPr>
          <a:lstStyle>
            <a:lvl1pPr marL="0" indent="0" algn="ctr">
              <a:lnSpc>
                <a:spcPts val="1800"/>
              </a:lnSpc>
              <a:buFontTx/>
              <a:buNone/>
              <a:defRPr sz="11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dirty="0"/>
              <a:t>720.382.####</a:t>
            </a:r>
          </a:p>
        </p:txBody>
      </p:sp>
      <p:pic>
        <p:nvPicPr>
          <p:cNvPr id="4" name="Picture 3" descr="Text&#10;&#10;Description automatically generated">
            <a:extLst>
              <a:ext uri="{FF2B5EF4-FFF2-40B4-BE49-F238E27FC236}">
                <a16:creationId xmlns:a16="http://schemas.microsoft.com/office/drawing/2014/main" id="{F70531B1-621D-4724-97EF-1103529427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353"/>
          <a:stretch/>
        </p:blipFill>
        <p:spPr>
          <a:xfrm>
            <a:off x="6618151" y="5413666"/>
            <a:ext cx="4845979" cy="811253"/>
          </a:xfrm>
          <a:prstGeom prst="rect">
            <a:avLst/>
          </a:prstGeom>
        </p:spPr>
      </p:pic>
      <p:pic>
        <p:nvPicPr>
          <p:cNvPr id="16" name="Picture 15">
            <a:extLst>
              <a:ext uri="{FF2B5EF4-FFF2-40B4-BE49-F238E27FC236}">
                <a16:creationId xmlns:a16="http://schemas.microsoft.com/office/drawing/2014/main" id="{5546DB1B-7E44-49D4-8C10-27C5C6EBACC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2261" b="13270"/>
          <a:stretch/>
        </p:blipFill>
        <p:spPr>
          <a:xfrm>
            <a:off x="7636570" y="6269263"/>
            <a:ext cx="2952381" cy="382531"/>
          </a:xfrm>
          <a:prstGeom prst="rect">
            <a:avLst/>
          </a:prstGeom>
        </p:spPr>
      </p:pic>
    </p:spTree>
    <p:extLst>
      <p:ext uri="{BB962C8B-B14F-4D97-AF65-F5344CB8AC3E}">
        <p14:creationId xmlns:p14="http://schemas.microsoft.com/office/powerpoint/2010/main" val="327504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8960" y="365127"/>
            <a:ext cx="10784840" cy="689951"/>
          </a:xfrm>
          <a:prstGeom prst="rect">
            <a:avLst/>
          </a:prstGeom>
        </p:spPr>
        <p:txBody>
          <a:bodyPr vert="horz" lIns="91440" tIns="45720" rIns="91440" bIns="45720" rtlCol="0" anchor="ctr">
            <a:normAutofit/>
          </a:bodyPr>
          <a:lstStyle/>
          <a:p>
            <a:r>
              <a:rPr lang="en-US" dirty="0"/>
              <a:t>Click to Edit Slide Title</a:t>
            </a:r>
          </a:p>
        </p:txBody>
      </p:sp>
      <p:sp>
        <p:nvSpPr>
          <p:cNvPr id="3" name="Text Placeholder 2"/>
          <p:cNvSpPr>
            <a:spLocks noGrp="1"/>
          </p:cNvSpPr>
          <p:nvPr>
            <p:ph type="body" idx="1"/>
          </p:nvPr>
        </p:nvSpPr>
        <p:spPr>
          <a:xfrm>
            <a:off x="568960" y="1335640"/>
            <a:ext cx="10784840" cy="4841323"/>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9065768" y="6512710"/>
            <a:ext cx="2743200" cy="192821"/>
          </a:xfrm>
          <a:prstGeom prst="rect">
            <a:avLst/>
          </a:prstGeom>
        </p:spPr>
        <p:txBody>
          <a:bodyPr vert="horz" lIns="91440" tIns="45720" rIns="91440" bIns="45720" rtlCol="0" anchor="ctr"/>
          <a:lstStyle>
            <a:lvl1pPr algn="r">
              <a:defRPr sz="1000">
                <a:solidFill>
                  <a:schemeClr val="tx1">
                    <a:tint val="75000"/>
                  </a:schemeClr>
                </a:solidFill>
                <a:latin typeface="Avenir Next LT Pro" panose="020B0504020202020204" pitchFamily="34" charset="0"/>
              </a:defRPr>
            </a:lvl1pPr>
          </a:lstStyle>
          <a:p>
            <a:fld id="{A282D193-E2BE-4A66-8C8A-40C0D87BADFE}" type="slidenum">
              <a:rPr lang="en-US" smtClean="0"/>
              <a:pPr/>
              <a:t>‹#›</a:t>
            </a:fld>
            <a:endParaRPr lang="en-US" dirty="0"/>
          </a:p>
        </p:txBody>
      </p:sp>
      <p:sp>
        <p:nvSpPr>
          <p:cNvPr id="14" name="TextBox 13">
            <a:extLst>
              <a:ext uri="{FF2B5EF4-FFF2-40B4-BE49-F238E27FC236}">
                <a16:creationId xmlns:a16="http://schemas.microsoft.com/office/drawing/2014/main" id="{90B46472-82FD-80DD-280B-49BE2EBB8AD7}"/>
              </a:ext>
            </a:extLst>
          </p:cNvPr>
          <p:cNvSpPr txBox="1"/>
          <p:nvPr userDrawn="1"/>
        </p:nvSpPr>
        <p:spPr>
          <a:xfrm>
            <a:off x="383032" y="6492873"/>
            <a:ext cx="2295525" cy="246221"/>
          </a:xfrm>
          <a:prstGeom prst="rect">
            <a:avLst/>
          </a:prstGeom>
          <a:noFill/>
        </p:spPr>
        <p:txBody>
          <a:bodyPr wrap="square" rtlCol="0">
            <a:spAutoFit/>
          </a:bodyPr>
          <a:lstStyle/>
          <a:p>
            <a:r>
              <a:rPr lang="en-US" sz="1000" b="1" dirty="0">
                <a:solidFill>
                  <a:schemeClr val="tx1">
                    <a:lumMod val="75000"/>
                    <a:lumOff val="25000"/>
                  </a:schemeClr>
                </a:solidFill>
              </a:rPr>
              <a:t>coloradohealthinstitute.org</a:t>
            </a:r>
          </a:p>
        </p:txBody>
      </p:sp>
      <p:sp>
        <p:nvSpPr>
          <p:cNvPr id="9" name="Oval 8">
            <a:extLst>
              <a:ext uri="{FF2B5EF4-FFF2-40B4-BE49-F238E27FC236}">
                <a16:creationId xmlns:a16="http://schemas.microsoft.com/office/drawing/2014/main" id="{DBB6CA1C-AB99-15E8-5C00-A18F4452D0EB}"/>
              </a:ext>
            </a:extLst>
          </p:cNvPr>
          <p:cNvSpPr/>
          <p:nvPr userDrawn="1"/>
        </p:nvSpPr>
        <p:spPr>
          <a:xfrm>
            <a:off x="245706" y="6512710"/>
            <a:ext cx="192821" cy="19282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ext with a yellow roof and a yellow triangle on a black background&#10;&#10;Description automatically generated">
            <a:extLst>
              <a:ext uri="{FF2B5EF4-FFF2-40B4-BE49-F238E27FC236}">
                <a16:creationId xmlns:a16="http://schemas.microsoft.com/office/drawing/2014/main" id="{CB7672DF-6B5D-9462-F1D0-8D388D6AE7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4842" t="20732" r="41633" b="50000"/>
          <a:stretch/>
        </p:blipFill>
        <p:spPr>
          <a:xfrm>
            <a:off x="212484" y="6512710"/>
            <a:ext cx="238343" cy="208077"/>
          </a:xfrm>
          <a:prstGeom prst="rect">
            <a:avLst/>
          </a:prstGeom>
        </p:spPr>
      </p:pic>
    </p:spTree>
    <p:extLst>
      <p:ext uri="{BB962C8B-B14F-4D97-AF65-F5344CB8AC3E}">
        <p14:creationId xmlns:p14="http://schemas.microsoft.com/office/powerpoint/2010/main" val="847673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Lst>
  <p:hf hdr="0" ftr="0" dt="0"/>
  <p:txStyles>
    <p:title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Tahoma" panose="020B0604030504040204" pitchFamily="34" charset="0"/>
        </a:defRPr>
      </a:lvl1pPr>
    </p:titleStyle>
    <p:bodyStyle>
      <a:lvl1pPr marL="344488" indent="-344488" algn="l" defTabSz="914400" rtl="0" eaLnBrk="1" latinLnBrk="0" hangingPunct="1">
        <a:lnSpc>
          <a:spcPct val="100000"/>
        </a:lnSpc>
        <a:spcBef>
          <a:spcPts val="0"/>
        </a:spcBef>
        <a:spcAft>
          <a:spcPts val="1200"/>
        </a:spcAft>
        <a:buClr>
          <a:srgbClr val="FDB81A"/>
        </a:buClr>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600"/>
        </a:spcBef>
        <a:spcAft>
          <a:spcPts val="600"/>
        </a:spcAft>
        <a:buClr>
          <a:srgbClr val="FDB81A"/>
        </a:buClr>
        <a:buFont typeface="Webdings" panose="05030102010509060703" pitchFamily="18" charset="2"/>
        <a:buChar char="4"/>
        <a:defRPr sz="2400" kern="1200">
          <a:solidFill>
            <a:schemeClr val="tx1"/>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600"/>
        </a:spcBef>
        <a:spcAft>
          <a:spcPts val="600"/>
        </a:spcAft>
        <a:buClr>
          <a:srgbClr val="FDB81A"/>
        </a:buClr>
        <a:buFont typeface="Webdings" panose="05030102010509060703" pitchFamily="18" charset="2"/>
        <a:buChar char=""/>
        <a:defRPr sz="2000" kern="1200">
          <a:solidFill>
            <a:schemeClr val="tx1"/>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1_123BA74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E_7E6561BD.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1C_F43FBC79.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microsoft.com/office/2018/10/relationships/comments" Target="../comments/modernComment_120_831C5B9E.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olo.health/CHAS-data"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EBAA-A8E2-0D1A-A550-0AF673ED8E53}"/>
              </a:ext>
            </a:extLst>
          </p:cNvPr>
          <p:cNvSpPr>
            <a:spLocks noGrp="1"/>
          </p:cNvSpPr>
          <p:nvPr>
            <p:ph type="ctrTitle"/>
          </p:nvPr>
        </p:nvSpPr>
        <p:spPr>
          <a:xfrm>
            <a:off x="492107" y="1968955"/>
            <a:ext cx="7930191" cy="1647266"/>
          </a:xfrm>
        </p:spPr>
        <p:txBody>
          <a:bodyPr/>
          <a:lstStyle/>
          <a:p>
            <a:r>
              <a:rPr lang="en-US" dirty="0">
                <a:latin typeface="Verdana"/>
                <a:ea typeface="Verdana"/>
                <a:cs typeface="Tahoma"/>
              </a:rPr>
              <a:t>Meeting Students Where They Are</a:t>
            </a:r>
          </a:p>
        </p:txBody>
      </p:sp>
      <p:sp>
        <p:nvSpPr>
          <p:cNvPr id="3" name="Subtitle 2">
            <a:extLst>
              <a:ext uri="{FF2B5EF4-FFF2-40B4-BE49-F238E27FC236}">
                <a16:creationId xmlns:a16="http://schemas.microsoft.com/office/drawing/2014/main" id="{EF2A3963-1DC7-3550-6A4A-BDA9A845069B}"/>
              </a:ext>
            </a:extLst>
          </p:cNvPr>
          <p:cNvSpPr>
            <a:spLocks noGrp="1"/>
          </p:cNvSpPr>
          <p:nvPr>
            <p:ph type="subTitle" idx="1"/>
          </p:nvPr>
        </p:nvSpPr>
        <p:spPr>
          <a:xfrm>
            <a:off x="583598" y="3801889"/>
            <a:ext cx="7532986" cy="934584"/>
          </a:xfrm>
        </p:spPr>
        <p:txBody>
          <a:bodyPr vert="horz" lIns="91440" tIns="45720" rIns="91440" bIns="45720" rtlCol="0" anchor="t">
            <a:normAutofit/>
          </a:bodyPr>
          <a:lstStyle/>
          <a:p>
            <a:r>
              <a:rPr lang="en-US" dirty="0">
                <a:latin typeface="Verdana"/>
                <a:ea typeface="Verdana"/>
                <a:cs typeface="Tahoma"/>
              </a:rPr>
              <a:t>Supporting Student Health </a:t>
            </a:r>
            <a:br>
              <a:rPr lang="en-US" dirty="0">
                <a:latin typeface="Verdana"/>
                <a:ea typeface="Verdana"/>
                <a:cs typeface="Tahoma"/>
              </a:rPr>
            </a:br>
            <a:r>
              <a:rPr lang="en-US" dirty="0">
                <a:latin typeface="Verdana"/>
                <a:ea typeface="Verdana"/>
                <a:cs typeface="Tahoma"/>
              </a:rPr>
              <a:t>with School-Based Health Care</a:t>
            </a:r>
          </a:p>
        </p:txBody>
      </p:sp>
      <p:sp>
        <p:nvSpPr>
          <p:cNvPr id="6" name="Text Placeholder 5">
            <a:extLst>
              <a:ext uri="{FF2B5EF4-FFF2-40B4-BE49-F238E27FC236}">
                <a16:creationId xmlns:a16="http://schemas.microsoft.com/office/drawing/2014/main" id="{1A7AF480-2950-09AC-78B4-F39FBA2718C9}"/>
              </a:ext>
            </a:extLst>
          </p:cNvPr>
          <p:cNvSpPr>
            <a:spLocks noGrp="1"/>
          </p:cNvSpPr>
          <p:nvPr>
            <p:ph type="body" sz="quarter" idx="13"/>
          </p:nvPr>
        </p:nvSpPr>
        <p:spPr/>
        <p:txBody>
          <a:bodyPr/>
          <a:lstStyle/>
          <a:p>
            <a:r>
              <a:rPr lang="en-US" dirty="0"/>
              <a:t>February 20, 2025</a:t>
            </a:r>
          </a:p>
        </p:txBody>
      </p:sp>
      <p:sp>
        <p:nvSpPr>
          <p:cNvPr id="10" name="Text Placeholder 9">
            <a:extLst>
              <a:ext uri="{FF2B5EF4-FFF2-40B4-BE49-F238E27FC236}">
                <a16:creationId xmlns:a16="http://schemas.microsoft.com/office/drawing/2014/main" id="{90E2B0E9-91B9-BBE2-E7AD-B2F95FB55A9A}"/>
              </a:ext>
            </a:extLst>
          </p:cNvPr>
          <p:cNvSpPr>
            <a:spLocks noGrp="1"/>
          </p:cNvSpPr>
          <p:nvPr>
            <p:ph type="body" sz="quarter" idx="10"/>
          </p:nvPr>
        </p:nvSpPr>
        <p:spPr>
          <a:xfrm>
            <a:off x="9314217" y="863390"/>
            <a:ext cx="2489959" cy="839787"/>
          </a:xfrm>
        </p:spPr>
        <p:txBody>
          <a:bodyPr>
            <a:noAutofit/>
          </a:bodyPr>
          <a:lstStyle/>
          <a:p>
            <a:pPr>
              <a:spcAft>
                <a:spcPts val="2400"/>
              </a:spcAft>
            </a:pPr>
            <a:r>
              <a:rPr lang="en-US" sz="2000" dirty="0"/>
              <a:t>Lindsey Whittington</a:t>
            </a:r>
          </a:p>
          <a:p>
            <a:r>
              <a:rPr lang="en-US" sz="2000" dirty="0"/>
              <a:t>Gerardo </a:t>
            </a:r>
            <a:br>
              <a:rPr lang="en-US" sz="2000" dirty="0"/>
            </a:br>
            <a:r>
              <a:rPr lang="en-US" sz="2000" dirty="0"/>
              <a:t>Silva-Padrón</a:t>
            </a:r>
          </a:p>
        </p:txBody>
      </p:sp>
      <p:sp>
        <p:nvSpPr>
          <p:cNvPr id="12" name="Text Placeholder 11">
            <a:extLst>
              <a:ext uri="{FF2B5EF4-FFF2-40B4-BE49-F238E27FC236}">
                <a16:creationId xmlns:a16="http://schemas.microsoft.com/office/drawing/2014/main" id="{FCE515B7-4100-6196-5E16-3992523B5696}"/>
              </a:ext>
            </a:extLst>
          </p:cNvPr>
          <p:cNvSpPr>
            <a:spLocks noGrp="1"/>
          </p:cNvSpPr>
          <p:nvPr>
            <p:ph type="body" sz="quarter" idx="11"/>
          </p:nvPr>
        </p:nvSpPr>
        <p:spPr>
          <a:xfrm>
            <a:off x="9314282" y="2615377"/>
            <a:ext cx="2489894" cy="569573"/>
          </a:xfrm>
        </p:spPr>
        <p:txBody>
          <a:bodyPr/>
          <a:lstStyle/>
          <a:p>
            <a:r>
              <a:rPr lang="en-US" dirty="0"/>
              <a:t>Colorado Health Institute</a:t>
            </a:r>
          </a:p>
        </p:txBody>
      </p:sp>
    </p:spTree>
    <p:extLst>
      <p:ext uri="{BB962C8B-B14F-4D97-AF65-F5344CB8AC3E}">
        <p14:creationId xmlns:p14="http://schemas.microsoft.com/office/powerpoint/2010/main" val="636732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228B-F607-BB82-9E35-A3E10AA2DCC0}"/>
              </a:ext>
            </a:extLst>
          </p:cNvPr>
          <p:cNvSpPr>
            <a:spLocks noGrp="1"/>
          </p:cNvSpPr>
          <p:nvPr>
            <p:ph type="title"/>
          </p:nvPr>
        </p:nvSpPr>
        <p:spPr/>
        <p:txBody>
          <a:bodyPr/>
          <a:lstStyle/>
          <a:p>
            <a:r>
              <a:rPr lang="en-US" dirty="0">
                <a:latin typeface="Verdana"/>
                <a:ea typeface="Verdana"/>
                <a:cs typeface="Tahoma"/>
              </a:rPr>
              <a:t>Key Findings From the Index</a:t>
            </a:r>
            <a:endParaRPr lang="en-US" dirty="0"/>
          </a:p>
        </p:txBody>
      </p:sp>
      <p:sp>
        <p:nvSpPr>
          <p:cNvPr id="3" name="Content Placeholder 2">
            <a:extLst>
              <a:ext uri="{FF2B5EF4-FFF2-40B4-BE49-F238E27FC236}">
                <a16:creationId xmlns:a16="http://schemas.microsoft.com/office/drawing/2014/main" id="{50283C7C-CE17-0BDE-B35A-2674C18709DE}"/>
              </a:ext>
            </a:extLst>
          </p:cNvPr>
          <p:cNvSpPr>
            <a:spLocks noGrp="1"/>
          </p:cNvSpPr>
          <p:nvPr>
            <p:ph idx="1"/>
          </p:nvPr>
        </p:nvSpPr>
        <p:spPr>
          <a:xfrm>
            <a:off x="497840" y="1334278"/>
            <a:ext cx="10131310" cy="4842685"/>
          </a:xfrm>
        </p:spPr>
        <p:txBody>
          <a:bodyPr vert="horz" lIns="91440" tIns="45720" rIns="91440" bIns="45720" rtlCol="0" anchor="t">
            <a:noAutofit/>
          </a:bodyPr>
          <a:lstStyle/>
          <a:p>
            <a:pPr marL="344170" indent="-344170">
              <a:spcAft>
                <a:spcPts val="2400"/>
              </a:spcAft>
            </a:pPr>
            <a:r>
              <a:rPr lang="en-US" dirty="0">
                <a:solidFill>
                  <a:schemeClr val="tx1">
                    <a:lumMod val="85000"/>
                    <a:lumOff val="15000"/>
                  </a:schemeClr>
                </a:solidFill>
              </a:rPr>
              <a:t>School-based health centers serve children and families who might not have access anywhere else.</a:t>
            </a:r>
            <a:endParaRPr lang="en-US"/>
          </a:p>
          <a:p>
            <a:pPr marL="344170" indent="-344170">
              <a:spcAft>
                <a:spcPts val="2400"/>
              </a:spcAft>
            </a:pPr>
            <a:r>
              <a:rPr lang="en-US" dirty="0">
                <a:solidFill>
                  <a:schemeClr val="tx1">
                    <a:lumMod val="85000"/>
                    <a:lumOff val="15000"/>
                  </a:schemeClr>
                </a:solidFill>
              </a:rPr>
              <a:t>Metro Denver schools with the highest needs are clustered east of I-25.</a:t>
            </a:r>
          </a:p>
          <a:p>
            <a:pPr marL="344170" indent="-344170"/>
            <a:r>
              <a:rPr lang="en-US" dirty="0">
                <a:solidFill>
                  <a:schemeClr val="tx1">
                    <a:lumMod val="85000"/>
                    <a:lumOff val="15000"/>
                  </a:schemeClr>
                </a:solidFill>
                <a:latin typeface="Verdana"/>
                <a:ea typeface="Verdana"/>
                <a:cs typeface="Tahoma"/>
              </a:rPr>
              <a:t>Rural schools, including in the San Luis Valley, show higher need and have limited access to existing school-based health centers.</a:t>
            </a:r>
          </a:p>
          <a:p>
            <a:pPr marL="344170" indent="-344170"/>
            <a:endParaRPr lang="en-US" dirty="0"/>
          </a:p>
        </p:txBody>
      </p:sp>
      <p:sp>
        <p:nvSpPr>
          <p:cNvPr id="4" name="Slide Number Placeholder 3">
            <a:extLst>
              <a:ext uri="{FF2B5EF4-FFF2-40B4-BE49-F238E27FC236}">
                <a16:creationId xmlns:a16="http://schemas.microsoft.com/office/drawing/2014/main" id="{8C072189-C6D5-9B9D-D28E-00A245691361}"/>
              </a:ext>
            </a:extLst>
          </p:cNvPr>
          <p:cNvSpPr>
            <a:spLocks noGrp="1"/>
          </p:cNvSpPr>
          <p:nvPr>
            <p:ph type="sldNum" sz="quarter" idx="10"/>
          </p:nvPr>
        </p:nvSpPr>
        <p:spPr/>
        <p:txBody>
          <a:bodyPr/>
          <a:lstStyle/>
          <a:p>
            <a:fld id="{A282D193-E2BE-4A66-8C8A-40C0D87BADFE}" type="slidenum">
              <a:rPr lang="en-US" smtClean="0"/>
              <a:t>10</a:t>
            </a:fld>
            <a:endParaRPr lang="en-US"/>
          </a:p>
        </p:txBody>
      </p:sp>
    </p:spTree>
    <p:extLst>
      <p:ext uri="{BB962C8B-B14F-4D97-AF65-F5344CB8AC3E}">
        <p14:creationId xmlns:p14="http://schemas.microsoft.com/office/powerpoint/2010/main" val="343093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DCE7-0E25-F27C-33FF-6E305EB3053F}"/>
              </a:ext>
            </a:extLst>
          </p:cNvPr>
          <p:cNvSpPr>
            <a:spLocks noGrp="1"/>
          </p:cNvSpPr>
          <p:nvPr>
            <p:ph type="title"/>
          </p:nvPr>
        </p:nvSpPr>
        <p:spPr/>
        <p:txBody>
          <a:bodyPr/>
          <a:lstStyle/>
          <a:p>
            <a:r>
              <a:rPr lang="en-US" dirty="0">
                <a:latin typeface="Verdana"/>
                <a:ea typeface="Verdana"/>
                <a:cs typeface="Tahoma"/>
              </a:rPr>
              <a:t>Methodology</a:t>
            </a:r>
            <a:endParaRPr lang="en-US" dirty="0"/>
          </a:p>
        </p:txBody>
      </p:sp>
      <p:sp>
        <p:nvSpPr>
          <p:cNvPr id="3" name="Content Placeholder 2">
            <a:extLst>
              <a:ext uri="{FF2B5EF4-FFF2-40B4-BE49-F238E27FC236}">
                <a16:creationId xmlns:a16="http://schemas.microsoft.com/office/drawing/2014/main" id="{8D183E11-8CCC-B577-7793-7973FBE51840}"/>
              </a:ext>
            </a:extLst>
          </p:cNvPr>
          <p:cNvSpPr>
            <a:spLocks noGrp="1"/>
          </p:cNvSpPr>
          <p:nvPr>
            <p:ph idx="1"/>
          </p:nvPr>
        </p:nvSpPr>
        <p:spPr/>
        <p:txBody>
          <a:bodyPr vert="horz" lIns="91440" tIns="45720" rIns="91440" bIns="45720" rtlCol="0" anchor="t">
            <a:normAutofit/>
          </a:bodyPr>
          <a:lstStyle/>
          <a:p>
            <a:pPr marL="344170" indent="-344170"/>
            <a:r>
              <a:rPr lang="en-US" dirty="0">
                <a:latin typeface="Verdana"/>
                <a:ea typeface="Verdana"/>
                <a:cs typeface="Tahoma"/>
              </a:rPr>
              <a:t>17 Key Metrics Related to:</a:t>
            </a:r>
            <a:endParaRPr lang="en-US" dirty="0"/>
          </a:p>
          <a:p>
            <a:pPr lvl="1">
              <a:spcAft>
                <a:spcPts val="1700"/>
              </a:spcAft>
            </a:pPr>
            <a:r>
              <a:rPr lang="en-US" dirty="0">
                <a:latin typeface="Verdana"/>
                <a:ea typeface="Verdana"/>
                <a:cs typeface="Tahoma"/>
              </a:rPr>
              <a:t>Health Outcomes and Risk</a:t>
            </a:r>
            <a:endParaRPr lang="en-US" dirty="0"/>
          </a:p>
          <a:p>
            <a:pPr lvl="1">
              <a:spcAft>
                <a:spcPts val="1700"/>
              </a:spcAft>
            </a:pPr>
            <a:r>
              <a:rPr lang="en-US" dirty="0">
                <a:latin typeface="Verdana"/>
                <a:ea typeface="Verdana"/>
                <a:cs typeface="Tahoma"/>
              </a:rPr>
              <a:t>Health Insurance Coverage</a:t>
            </a:r>
            <a:endParaRPr lang="en-US" dirty="0"/>
          </a:p>
          <a:p>
            <a:pPr lvl="1">
              <a:spcAft>
                <a:spcPts val="1700"/>
              </a:spcAft>
            </a:pPr>
            <a:r>
              <a:rPr lang="en-US" dirty="0">
                <a:latin typeface="Verdana"/>
                <a:ea typeface="Verdana"/>
                <a:cs typeface="Tahoma"/>
              </a:rPr>
              <a:t>Access and Utilization of Care</a:t>
            </a:r>
            <a:endParaRPr lang="en-US" dirty="0"/>
          </a:p>
          <a:p>
            <a:pPr lvl="1">
              <a:spcAft>
                <a:spcPts val="2400"/>
              </a:spcAft>
            </a:pPr>
            <a:r>
              <a:rPr lang="en-US" dirty="0">
                <a:latin typeface="Verdana"/>
                <a:ea typeface="Verdana"/>
                <a:cs typeface="Tahoma"/>
              </a:rPr>
              <a:t>Student Need</a:t>
            </a:r>
            <a:endParaRPr lang="en-US" dirty="0"/>
          </a:p>
          <a:p>
            <a:pPr marL="344170" indent="-344170">
              <a:buFont typeface="Arial" panose="05030102010509060703" pitchFamily="18" charset="2"/>
              <a:buChar char="•"/>
            </a:pPr>
            <a:r>
              <a:rPr lang="en-US" dirty="0">
                <a:latin typeface="Verdana"/>
                <a:ea typeface="Verdana"/>
                <a:cs typeface="Tahoma"/>
              </a:rPr>
              <a:t>Schools Grouped By:</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F6D821D4-BE04-6090-B279-980765549F81}"/>
              </a:ext>
            </a:extLst>
          </p:cNvPr>
          <p:cNvSpPr>
            <a:spLocks noGrp="1"/>
          </p:cNvSpPr>
          <p:nvPr>
            <p:ph type="sldNum" sz="quarter" idx="10"/>
          </p:nvPr>
        </p:nvSpPr>
        <p:spPr>
          <a:xfrm>
            <a:off x="9065768" y="6541286"/>
            <a:ext cx="2743200" cy="192821"/>
          </a:xfrm>
        </p:spPr>
        <p:txBody>
          <a:bodyPr/>
          <a:lstStyle/>
          <a:p>
            <a:fld id="{A282D193-E2BE-4A66-8C8A-40C0D87BADFE}" type="slidenum">
              <a:rPr lang="en-US" smtClean="0"/>
              <a:t>11</a:t>
            </a:fld>
            <a:endParaRPr lang="en-US"/>
          </a:p>
        </p:txBody>
      </p:sp>
      <p:sp>
        <p:nvSpPr>
          <p:cNvPr id="5" name="Rectangle 4">
            <a:extLst>
              <a:ext uri="{FF2B5EF4-FFF2-40B4-BE49-F238E27FC236}">
                <a16:creationId xmlns:a16="http://schemas.microsoft.com/office/drawing/2014/main" id="{5027E179-8EC6-4C91-686D-F68437E29DE1}"/>
              </a:ext>
            </a:extLst>
          </p:cNvPr>
          <p:cNvSpPr/>
          <p:nvPr/>
        </p:nvSpPr>
        <p:spPr>
          <a:xfrm>
            <a:off x="942969" y="5120468"/>
            <a:ext cx="1871662" cy="323065"/>
          </a:xfrm>
          <a:prstGeom prst="rect">
            <a:avLst/>
          </a:prstGeom>
          <a:solidFill>
            <a:srgbClr val="A836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52D7D2-262F-1FED-CDD4-2CCED4F3D5E1}"/>
              </a:ext>
            </a:extLst>
          </p:cNvPr>
          <p:cNvSpPr/>
          <p:nvPr/>
        </p:nvSpPr>
        <p:spPr>
          <a:xfrm>
            <a:off x="3038469" y="5120468"/>
            <a:ext cx="1871662" cy="3230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DBD539-3313-FDB0-7333-63648059F3CA}"/>
              </a:ext>
            </a:extLst>
          </p:cNvPr>
          <p:cNvSpPr/>
          <p:nvPr/>
        </p:nvSpPr>
        <p:spPr>
          <a:xfrm>
            <a:off x="5133969" y="5114927"/>
            <a:ext cx="1871662" cy="3230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30F52A-7AE6-F737-B952-708F3DC25600}"/>
              </a:ext>
            </a:extLst>
          </p:cNvPr>
          <p:cNvSpPr/>
          <p:nvPr/>
        </p:nvSpPr>
        <p:spPr>
          <a:xfrm>
            <a:off x="7229469" y="5114927"/>
            <a:ext cx="1871662" cy="32306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FCB3A6-E63F-D2C0-5995-A16995656410}"/>
              </a:ext>
            </a:extLst>
          </p:cNvPr>
          <p:cNvSpPr/>
          <p:nvPr/>
        </p:nvSpPr>
        <p:spPr>
          <a:xfrm>
            <a:off x="9315793" y="5114927"/>
            <a:ext cx="1871662" cy="3230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5320FC-7A3E-B862-15BC-2B6F44E80946}"/>
              </a:ext>
            </a:extLst>
          </p:cNvPr>
          <p:cNvSpPr txBox="1"/>
          <p:nvPr/>
        </p:nvSpPr>
        <p:spPr>
          <a:xfrm>
            <a:off x="942969" y="5461859"/>
            <a:ext cx="1843094" cy="646331"/>
          </a:xfrm>
          <a:prstGeom prst="rect">
            <a:avLst/>
          </a:prstGeom>
          <a:noFill/>
        </p:spPr>
        <p:txBody>
          <a:bodyPr wrap="square" rtlCol="0">
            <a:spAutoFit/>
          </a:bodyPr>
          <a:lstStyle/>
          <a:p>
            <a:pPr algn="ctr"/>
            <a:r>
              <a:rPr lang="en-US" b="1" dirty="0"/>
              <a:t>  </a:t>
            </a:r>
            <a:r>
              <a:rPr lang="en-US" b="1" dirty="0">
                <a:latin typeface="Verdana"/>
                <a:ea typeface="Verdana"/>
                <a:cs typeface="Tahoma"/>
              </a:rPr>
              <a:t>Highest Need</a:t>
            </a:r>
            <a:endParaRPr lang="en-US" b="1" dirty="0"/>
          </a:p>
        </p:txBody>
      </p:sp>
      <p:sp>
        <p:nvSpPr>
          <p:cNvPr id="13" name="TextBox 12">
            <a:extLst>
              <a:ext uri="{FF2B5EF4-FFF2-40B4-BE49-F238E27FC236}">
                <a16:creationId xmlns:a16="http://schemas.microsoft.com/office/drawing/2014/main" id="{8A25D056-0AB3-F90E-A094-7A6F5E9A5FBF}"/>
              </a:ext>
            </a:extLst>
          </p:cNvPr>
          <p:cNvSpPr txBox="1"/>
          <p:nvPr/>
        </p:nvSpPr>
        <p:spPr>
          <a:xfrm>
            <a:off x="3038469" y="5461859"/>
            <a:ext cx="1871662" cy="646331"/>
          </a:xfrm>
          <a:prstGeom prst="rect">
            <a:avLst/>
          </a:prstGeom>
          <a:noFill/>
        </p:spPr>
        <p:txBody>
          <a:bodyPr wrap="square">
            <a:spAutoFit/>
          </a:bodyPr>
          <a:lstStyle/>
          <a:p>
            <a:pPr algn="ctr"/>
            <a:r>
              <a:rPr lang="en-US" b="1" dirty="0">
                <a:latin typeface="Verdana"/>
                <a:ea typeface="Verdana"/>
                <a:cs typeface="Tahoma"/>
              </a:rPr>
              <a:t>Higher </a:t>
            </a:r>
            <a:br>
              <a:rPr lang="en-US" b="1" dirty="0">
                <a:latin typeface="Verdana"/>
                <a:ea typeface="Verdana"/>
                <a:cs typeface="Tahoma"/>
              </a:rPr>
            </a:br>
            <a:r>
              <a:rPr lang="en-US" b="1" dirty="0">
                <a:latin typeface="Verdana"/>
                <a:ea typeface="Verdana"/>
                <a:cs typeface="Tahoma"/>
              </a:rPr>
              <a:t>Need</a:t>
            </a:r>
            <a:endParaRPr lang="en-US" b="1" dirty="0"/>
          </a:p>
        </p:txBody>
      </p:sp>
      <p:sp>
        <p:nvSpPr>
          <p:cNvPr id="15" name="TextBox 14">
            <a:extLst>
              <a:ext uri="{FF2B5EF4-FFF2-40B4-BE49-F238E27FC236}">
                <a16:creationId xmlns:a16="http://schemas.microsoft.com/office/drawing/2014/main" id="{C6E30C40-13DE-9DA2-965F-1846BF73561B}"/>
              </a:ext>
            </a:extLst>
          </p:cNvPr>
          <p:cNvSpPr txBox="1"/>
          <p:nvPr/>
        </p:nvSpPr>
        <p:spPr>
          <a:xfrm>
            <a:off x="5162537" y="5461859"/>
            <a:ext cx="1843094" cy="646331"/>
          </a:xfrm>
          <a:prstGeom prst="rect">
            <a:avLst/>
          </a:prstGeom>
          <a:noFill/>
        </p:spPr>
        <p:txBody>
          <a:bodyPr wrap="square">
            <a:spAutoFit/>
          </a:bodyPr>
          <a:lstStyle/>
          <a:p>
            <a:pPr algn="ctr"/>
            <a:r>
              <a:rPr lang="en-US" b="1" dirty="0">
                <a:latin typeface="Verdana"/>
                <a:ea typeface="Verdana"/>
                <a:cs typeface="Tahoma"/>
              </a:rPr>
              <a:t>Average </a:t>
            </a:r>
            <a:br>
              <a:rPr lang="en-US" b="1" dirty="0">
                <a:latin typeface="Verdana"/>
                <a:ea typeface="Verdana"/>
                <a:cs typeface="Tahoma"/>
              </a:rPr>
            </a:br>
            <a:r>
              <a:rPr lang="en-US" b="1" dirty="0">
                <a:latin typeface="Verdana"/>
                <a:ea typeface="Verdana"/>
                <a:cs typeface="Tahoma"/>
              </a:rPr>
              <a:t>Need</a:t>
            </a:r>
            <a:endParaRPr lang="en-US" b="1" dirty="0"/>
          </a:p>
        </p:txBody>
      </p:sp>
      <p:sp>
        <p:nvSpPr>
          <p:cNvPr id="17" name="TextBox 16">
            <a:extLst>
              <a:ext uri="{FF2B5EF4-FFF2-40B4-BE49-F238E27FC236}">
                <a16:creationId xmlns:a16="http://schemas.microsoft.com/office/drawing/2014/main" id="{E178F051-E7F5-8750-426F-6BB8EB95EB3C}"/>
              </a:ext>
            </a:extLst>
          </p:cNvPr>
          <p:cNvSpPr txBox="1"/>
          <p:nvPr/>
        </p:nvSpPr>
        <p:spPr>
          <a:xfrm>
            <a:off x="7258037" y="5461859"/>
            <a:ext cx="1843094" cy="646331"/>
          </a:xfrm>
          <a:prstGeom prst="rect">
            <a:avLst/>
          </a:prstGeom>
          <a:noFill/>
        </p:spPr>
        <p:txBody>
          <a:bodyPr wrap="square">
            <a:spAutoFit/>
          </a:bodyPr>
          <a:lstStyle/>
          <a:p>
            <a:pPr algn="ctr"/>
            <a:r>
              <a:rPr lang="en-US" b="1" dirty="0">
                <a:latin typeface="Verdana"/>
                <a:ea typeface="Verdana"/>
                <a:cs typeface="Tahoma"/>
              </a:rPr>
              <a:t>Lower </a:t>
            </a:r>
            <a:br>
              <a:rPr lang="en-US" b="1" dirty="0">
                <a:latin typeface="Verdana"/>
                <a:ea typeface="Verdana"/>
                <a:cs typeface="Tahoma"/>
              </a:rPr>
            </a:br>
            <a:r>
              <a:rPr lang="en-US" b="1" dirty="0">
                <a:latin typeface="Verdana"/>
                <a:ea typeface="Verdana"/>
                <a:cs typeface="Tahoma"/>
              </a:rPr>
              <a:t>Need</a:t>
            </a:r>
            <a:endParaRPr lang="en-US" b="1" dirty="0"/>
          </a:p>
        </p:txBody>
      </p:sp>
      <p:sp>
        <p:nvSpPr>
          <p:cNvPr id="19" name="TextBox 18">
            <a:extLst>
              <a:ext uri="{FF2B5EF4-FFF2-40B4-BE49-F238E27FC236}">
                <a16:creationId xmlns:a16="http://schemas.microsoft.com/office/drawing/2014/main" id="{B5AD4D05-D58B-1B15-1DD7-32E6A0E09F26}"/>
              </a:ext>
            </a:extLst>
          </p:cNvPr>
          <p:cNvSpPr txBox="1"/>
          <p:nvPr/>
        </p:nvSpPr>
        <p:spPr>
          <a:xfrm>
            <a:off x="9325311" y="5461859"/>
            <a:ext cx="1862144" cy="646331"/>
          </a:xfrm>
          <a:prstGeom prst="rect">
            <a:avLst/>
          </a:prstGeom>
          <a:noFill/>
        </p:spPr>
        <p:txBody>
          <a:bodyPr wrap="square">
            <a:spAutoFit/>
          </a:bodyPr>
          <a:lstStyle/>
          <a:p>
            <a:pPr algn="ctr"/>
            <a:r>
              <a:rPr lang="en-US" b="1" dirty="0">
                <a:latin typeface="Verdana"/>
                <a:ea typeface="Verdana"/>
                <a:cs typeface="Tahoma"/>
              </a:rPr>
              <a:t>Lowest </a:t>
            </a:r>
            <a:br>
              <a:rPr lang="en-US" b="1" dirty="0">
                <a:latin typeface="Verdana"/>
                <a:ea typeface="Verdana"/>
                <a:cs typeface="Tahoma"/>
              </a:rPr>
            </a:br>
            <a:r>
              <a:rPr lang="en-US" b="1" dirty="0">
                <a:latin typeface="Verdana"/>
                <a:ea typeface="Verdana"/>
                <a:cs typeface="Tahoma"/>
              </a:rPr>
              <a:t>Need</a:t>
            </a:r>
            <a:endParaRPr lang="en-US" b="1" dirty="0"/>
          </a:p>
        </p:txBody>
      </p:sp>
    </p:spTree>
    <p:extLst>
      <p:ext uri="{BB962C8B-B14F-4D97-AF65-F5344CB8AC3E}">
        <p14:creationId xmlns:p14="http://schemas.microsoft.com/office/powerpoint/2010/main" val="1190902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23E8-6DFE-3B3C-C8DB-C9663AD4F546}"/>
              </a:ext>
            </a:extLst>
          </p:cNvPr>
          <p:cNvSpPr>
            <a:spLocks noGrp="1"/>
          </p:cNvSpPr>
          <p:nvPr>
            <p:ph type="title"/>
          </p:nvPr>
        </p:nvSpPr>
        <p:spPr/>
        <p:txBody>
          <a:bodyPr/>
          <a:lstStyle/>
          <a:p>
            <a:r>
              <a:rPr lang="en-US" dirty="0">
                <a:latin typeface="Verdana"/>
                <a:ea typeface="Verdana"/>
                <a:cs typeface="Tahoma"/>
              </a:rPr>
              <a:t>Exploring the Interactive Tool</a:t>
            </a:r>
          </a:p>
        </p:txBody>
      </p:sp>
      <p:pic>
        <p:nvPicPr>
          <p:cNvPr id="6" name="Content Placeholder 5">
            <a:extLst>
              <a:ext uri="{FF2B5EF4-FFF2-40B4-BE49-F238E27FC236}">
                <a16:creationId xmlns:a16="http://schemas.microsoft.com/office/drawing/2014/main" id="{14271AAA-0741-8386-4819-A8F8312B4A30}"/>
              </a:ext>
            </a:extLst>
          </p:cNvPr>
          <p:cNvPicPr>
            <a:picLocks noGrp="1" noChangeAspect="1"/>
          </p:cNvPicPr>
          <p:nvPr>
            <p:ph idx="1"/>
          </p:nvPr>
        </p:nvPicPr>
        <p:blipFill>
          <a:blip r:embed="rId3"/>
          <a:srcRect t="9387" r="1397" b="7125"/>
          <a:stretch/>
        </p:blipFill>
        <p:spPr>
          <a:xfrm>
            <a:off x="1318458" y="1255669"/>
            <a:ext cx="9555083" cy="5056449"/>
          </a:xfrm>
          <a:effectLst>
            <a:outerShdw blurRad="246994" dist="50800" dir="5400000" algn="ctr" rotWithShape="0">
              <a:schemeClr val="tx1">
                <a:alpha val="35541"/>
              </a:schemeClr>
            </a:outerShdw>
          </a:effectLst>
        </p:spPr>
      </p:pic>
      <p:sp>
        <p:nvSpPr>
          <p:cNvPr id="4" name="Slide Number Placeholder 3">
            <a:extLst>
              <a:ext uri="{FF2B5EF4-FFF2-40B4-BE49-F238E27FC236}">
                <a16:creationId xmlns:a16="http://schemas.microsoft.com/office/drawing/2014/main" id="{58AABD88-E5F3-DC58-BB8E-89B9145890E2}"/>
              </a:ext>
            </a:extLst>
          </p:cNvPr>
          <p:cNvSpPr>
            <a:spLocks noGrp="1"/>
          </p:cNvSpPr>
          <p:nvPr>
            <p:ph type="sldNum" sz="quarter" idx="10"/>
          </p:nvPr>
        </p:nvSpPr>
        <p:spPr/>
        <p:txBody>
          <a:bodyPr/>
          <a:lstStyle/>
          <a:p>
            <a:fld id="{A282D193-E2BE-4A66-8C8A-40C0D87BADFE}" type="slidenum">
              <a:rPr lang="en-US" smtClean="0"/>
              <a:t>12</a:t>
            </a:fld>
            <a:endParaRPr lang="en-US"/>
          </a:p>
        </p:txBody>
      </p:sp>
    </p:spTree>
    <p:extLst>
      <p:ext uri="{BB962C8B-B14F-4D97-AF65-F5344CB8AC3E}">
        <p14:creationId xmlns:p14="http://schemas.microsoft.com/office/powerpoint/2010/main" val="75782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E38C7-5271-B292-B91A-EBE00CD2F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58E0D-D290-F4FB-84BA-D0DCF255B100}"/>
              </a:ext>
            </a:extLst>
          </p:cNvPr>
          <p:cNvSpPr>
            <a:spLocks noGrp="1"/>
          </p:cNvSpPr>
          <p:nvPr>
            <p:ph type="ctrTitle"/>
          </p:nvPr>
        </p:nvSpPr>
        <p:spPr>
          <a:xfrm>
            <a:off x="612521" y="1748080"/>
            <a:ext cx="7877947" cy="3361839"/>
          </a:xfrm>
        </p:spPr>
        <p:txBody>
          <a:bodyPr>
            <a:normAutofit/>
          </a:bodyPr>
          <a:lstStyle/>
          <a:p>
            <a:r>
              <a:rPr lang="en-US" dirty="0">
                <a:latin typeface="Verdana"/>
                <a:ea typeface="Verdana"/>
                <a:cs typeface="Tahoma"/>
              </a:rPr>
              <a:t>Policies in Colorado and Other States</a:t>
            </a:r>
            <a:endParaRPr lang="en-US" dirty="0"/>
          </a:p>
        </p:txBody>
      </p:sp>
    </p:spTree>
    <p:extLst>
      <p:ext uri="{BB962C8B-B14F-4D97-AF65-F5344CB8AC3E}">
        <p14:creationId xmlns:p14="http://schemas.microsoft.com/office/powerpoint/2010/main" val="1568263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232C-B7E1-5FA5-02AB-5AEE27C9414E}"/>
              </a:ext>
            </a:extLst>
          </p:cNvPr>
          <p:cNvSpPr>
            <a:spLocks noGrp="1"/>
          </p:cNvSpPr>
          <p:nvPr>
            <p:ph type="title"/>
          </p:nvPr>
        </p:nvSpPr>
        <p:spPr/>
        <p:txBody>
          <a:bodyPr/>
          <a:lstStyle/>
          <a:p>
            <a:r>
              <a:rPr lang="en-US" dirty="0">
                <a:latin typeface="Verdana"/>
                <a:ea typeface="Verdana"/>
                <a:cs typeface="Tahoma"/>
              </a:rPr>
              <a:t>National Landscape of SBHCs</a:t>
            </a:r>
            <a:endParaRPr lang="en-US" dirty="0"/>
          </a:p>
        </p:txBody>
      </p:sp>
      <p:sp>
        <p:nvSpPr>
          <p:cNvPr id="4" name="Slide Number Placeholder 3">
            <a:extLst>
              <a:ext uri="{FF2B5EF4-FFF2-40B4-BE49-F238E27FC236}">
                <a16:creationId xmlns:a16="http://schemas.microsoft.com/office/drawing/2014/main" id="{6407BABF-7FDB-3F31-2A2E-58D6CA54CF5D}"/>
              </a:ext>
            </a:extLst>
          </p:cNvPr>
          <p:cNvSpPr>
            <a:spLocks noGrp="1"/>
          </p:cNvSpPr>
          <p:nvPr>
            <p:ph type="sldNum" sz="quarter" idx="10"/>
          </p:nvPr>
        </p:nvSpPr>
        <p:spPr/>
        <p:txBody>
          <a:bodyPr/>
          <a:lstStyle/>
          <a:p>
            <a:fld id="{A282D193-E2BE-4A66-8C8A-40C0D87BADFE}" type="slidenum">
              <a:rPr lang="en-US" smtClean="0"/>
              <a:t>14</a:t>
            </a:fld>
            <a:endParaRPr lang="en-US"/>
          </a:p>
        </p:txBody>
      </p:sp>
      <p:pic>
        <p:nvPicPr>
          <p:cNvPr id="5" name="Content Placeholder 4" descr="A map of the united states with blue dots&#10;&#10;AI-generated content may be incorrect.">
            <a:extLst>
              <a:ext uri="{FF2B5EF4-FFF2-40B4-BE49-F238E27FC236}">
                <a16:creationId xmlns:a16="http://schemas.microsoft.com/office/drawing/2014/main" id="{0FC3F6D8-C099-2D0C-EF97-02B1E7AA9D93}"/>
              </a:ext>
            </a:extLst>
          </p:cNvPr>
          <p:cNvPicPr>
            <a:picLocks noGrp="1" noChangeAspect="1"/>
          </p:cNvPicPr>
          <p:nvPr>
            <p:ph idx="1"/>
          </p:nvPr>
        </p:nvPicPr>
        <p:blipFill>
          <a:blip r:embed="rId4"/>
          <a:srcRect t="2946" r="8512" b="4910"/>
          <a:stretch/>
        </p:blipFill>
        <p:spPr>
          <a:xfrm>
            <a:off x="343312" y="915437"/>
            <a:ext cx="11350848" cy="5942563"/>
          </a:xfrm>
        </p:spPr>
      </p:pic>
      <p:sp>
        <p:nvSpPr>
          <p:cNvPr id="3" name="TextBox 2">
            <a:extLst>
              <a:ext uri="{FF2B5EF4-FFF2-40B4-BE49-F238E27FC236}">
                <a16:creationId xmlns:a16="http://schemas.microsoft.com/office/drawing/2014/main" id="{2C32E4DC-6192-EED7-1B32-32FCB1BCD0CE}"/>
              </a:ext>
            </a:extLst>
          </p:cNvPr>
          <p:cNvSpPr txBox="1"/>
          <p:nvPr/>
        </p:nvSpPr>
        <p:spPr>
          <a:xfrm>
            <a:off x="9589477" y="6186205"/>
            <a:ext cx="2599571" cy="230832"/>
          </a:xfrm>
          <a:prstGeom prst="rect">
            <a:avLst/>
          </a:prstGeom>
          <a:noFill/>
        </p:spPr>
        <p:txBody>
          <a:bodyPr wrap="square" rtlCol="0">
            <a:spAutoFit/>
          </a:bodyPr>
          <a:lstStyle/>
          <a:p>
            <a:r>
              <a:rPr lang="en-US" sz="900" dirty="0"/>
              <a:t>Source: School-Based Health Alliance</a:t>
            </a:r>
          </a:p>
        </p:txBody>
      </p:sp>
    </p:spTree>
    <p:extLst>
      <p:ext uri="{BB962C8B-B14F-4D97-AF65-F5344CB8AC3E}">
        <p14:creationId xmlns:p14="http://schemas.microsoft.com/office/powerpoint/2010/main" val="30589933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98EC-7AF5-D568-19BD-6A3423B445EC}"/>
              </a:ext>
            </a:extLst>
          </p:cNvPr>
          <p:cNvSpPr>
            <a:spLocks noGrp="1"/>
          </p:cNvSpPr>
          <p:nvPr>
            <p:ph type="title"/>
          </p:nvPr>
        </p:nvSpPr>
        <p:spPr/>
        <p:txBody>
          <a:bodyPr/>
          <a:lstStyle/>
          <a:p>
            <a:r>
              <a:rPr lang="en-US" dirty="0">
                <a:latin typeface="Verdana"/>
                <a:ea typeface="Verdana"/>
                <a:cs typeface="Tahoma"/>
              </a:rPr>
              <a:t>Children’s Mental Health</a:t>
            </a:r>
            <a:endParaRPr lang="en-US" dirty="0"/>
          </a:p>
        </p:txBody>
      </p:sp>
      <p:sp>
        <p:nvSpPr>
          <p:cNvPr id="4" name="Slide Number Placeholder 3">
            <a:extLst>
              <a:ext uri="{FF2B5EF4-FFF2-40B4-BE49-F238E27FC236}">
                <a16:creationId xmlns:a16="http://schemas.microsoft.com/office/drawing/2014/main" id="{8E3D9569-6E70-5C20-6BB0-60D7AFD09BE6}"/>
              </a:ext>
            </a:extLst>
          </p:cNvPr>
          <p:cNvSpPr>
            <a:spLocks noGrp="1"/>
          </p:cNvSpPr>
          <p:nvPr>
            <p:ph type="sldNum" sz="quarter" idx="10"/>
          </p:nvPr>
        </p:nvSpPr>
        <p:spPr/>
        <p:txBody>
          <a:bodyPr/>
          <a:lstStyle/>
          <a:p>
            <a:fld id="{A282D193-E2BE-4A66-8C8A-40C0D87BADFE}" type="slidenum">
              <a:rPr lang="en-US" smtClean="0"/>
              <a:t>15</a:t>
            </a:fld>
            <a:endParaRPr lang="en-US"/>
          </a:p>
        </p:txBody>
      </p:sp>
      <p:sp>
        <p:nvSpPr>
          <p:cNvPr id="3" name="TextBox 2">
            <a:extLst>
              <a:ext uri="{FF2B5EF4-FFF2-40B4-BE49-F238E27FC236}">
                <a16:creationId xmlns:a16="http://schemas.microsoft.com/office/drawing/2014/main" id="{95D1A6E4-123B-1BA3-E918-C9BBE337968C}"/>
              </a:ext>
            </a:extLst>
          </p:cNvPr>
          <p:cNvSpPr txBox="1"/>
          <p:nvPr/>
        </p:nvSpPr>
        <p:spPr>
          <a:xfrm>
            <a:off x="497840" y="1556737"/>
            <a:ext cx="9360536" cy="830997"/>
          </a:xfrm>
          <a:prstGeom prst="rect">
            <a:avLst/>
          </a:prstGeom>
          <a:noFill/>
        </p:spPr>
        <p:txBody>
          <a:bodyPr wrap="square" rtlCol="0">
            <a:spAutoFit/>
          </a:bodyPr>
          <a:lstStyle/>
          <a:p>
            <a:r>
              <a:rPr lang="en-US" sz="2400" b="1" dirty="0"/>
              <a:t>School-Age Children Were More Likely </a:t>
            </a:r>
            <a:br>
              <a:rPr lang="en-US" sz="2400" b="1" dirty="0"/>
            </a:br>
            <a:r>
              <a:rPr lang="en-US" sz="2400" b="1" dirty="0"/>
              <a:t>to Experience Poor Mental Health Post COVID.</a:t>
            </a:r>
          </a:p>
        </p:txBody>
      </p:sp>
      <p:sp>
        <p:nvSpPr>
          <p:cNvPr id="6" name="TextBox 5">
            <a:extLst>
              <a:ext uri="{FF2B5EF4-FFF2-40B4-BE49-F238E27FC236}">
                <a16:creationId xmlns:a16="http://schemas.microsoft.com/office/drawing/2014/main" id="{02E482EE-97E4-15CE-3EA6-75B989D60FBE}"/>
              </a:ext>
            </a:extLst>
          </p:cNvPr>
          <p:cNvSpPr txBox="1"/>
          <p:nvPr/>
        </p:nvSpPr>
        <p:spPr>
          <a:xfrm>
            <a:off x="497840" y="2458682"/>
            <a:ext cx="8860473" cy="584775"/>
          </a:xfrm>
          <a:prstGeom prst="rect">
            <a:avLst/>
          </a:prstGeom>
          <a:noFill/>
        </p:spPr>
        <p:txBody>
          <a:bodyPr wrap="square" rtlCol="0">
            <a:spAutoFit/>
          </a:bodyPr>
          <a:lstStyle/>
          <a:p>
            <a:r>
              <a:rPr lang="en-US" sz="1600" b="1" dirty="0"/>
              <a:t>Topic: </a:t>
            </a:r>
            <a:r>
              <a:rPr lang="en-US" sz="1600" dirty="0"/>
              <a:t>Experienced eight or more poor mental health days in the past month. </a:t>
            </a:r>
            <a:r>
              <a:rPr lang="en-US" sz="1600" b="1" dirty="0"/>
              <a:t>Population: </a:t>
            </a:r>
            <a:r>
              <a:rPr lang="en-US" sz="1600" dirty="0"/>
              <a:t>Coloradans ages 5 to 18. </a:t>
            </a:r>
            <a:r>
              <a:rPr lang="en-US" sz="1600" b="1" dirty="0"/>
              <a:t>Years: </a:t>
            </a:r>
            <a:r>
              <a:rPr lang="en-US" sz="1600" dirty="0"/>
              <a:t>2019-2023.</a:t>
            </a:r>
          </a:p>
        </p:txBody>
      </p:sp>
      <p:sp>
        <p:nvSpPr>
          <p:cNvPr id="7" name="TextBox 6">
            <a:extLst>
              <a:ext uri="{FF2B5EF4-FFF2-40B4-BE49-F238E27FC236}">
                <a16:creationId xmlns:a16="http://schemas.microsoft.com/office/drawing/2014/main" id="{FD32B38E-D3C3-285D-34C0-3BECF57BE219}"/>
              </a:ext>
            </a:extLst>
          </p:cNvPr>
          <p:cNvSpPr txBox="1"/>
          <p:nvPr/>
        </p:nvSpPr>
        <p:spPr>
          <a:xfrm>
            <a:off x="7910862" y="6469846"/>
            <a:ext cx="5053012" cy="261610"/>
          </a:xfrm>
          <a:prstGeom prst="rect">
            <a:avLst/>
          </a:prstGeom>
          <a:noFill/>
        </p:spPr>
        <p:txBody>
          <a:bodyPr wrap="square" rtlCol="0">
            <a:spAutoFit/>
          </a:bodyPr>
          <a:lstStyle/>
          <a:p>
            <a:r>
              <a:rPr lang="en-US" sz="1100" dirty="0"/>
              <a:t>Source: Colorado Health Access Survey</a:t>
            </a:r>
          </a:p>
        </p:txBody>
      </p:sp>
      <p:pic>
        <p:nvPicPr>
          <p:cNvPr id="11" name="Picture 10" descr="A graph with numbers and a line&#10;&#10;AI-generated content may be incorrect.">
            <a:extLst>
              <a:ext uri="{FF2B5EF4-FFF2-40B4-BE49-F238E27FC236}">
                <a16:creationId xmlns:a16="http://schemas.microsoft.com/office/drawing/2014/main" id="{6DADBFE9-79A0-5514-035F-467A3C1C9A47}"/>
              </a:ext>
            </a:extLst>
          </p:cNvPr>
          <p:cNvPicPr>
            <a:picLocks noChangeAspect="1"/>
          </p:cNvPicPr>
          <p:nvPr/>
        </p:nvPicPr>
        <p:blipFill>
          <a:blip r:embed="rId4" cstate="print">
            <a:extLst>
              <a:ext uri="{28A0092B-C50C-407E-A947-70E740481C1C}">
                <a14:useLocalDpi xmlns:a14="http://schemas.microsoft.com/office/drawing/2010/main" val="0"/>
              </a:ext>
            </a:extLst>
          </a:blip>
          <a:srcRect t="39756" b="25570"/>
          <a:stretch/>
        </p:blipFill>
        <p:spPr>
          <a:xfrm>
            <a:off x="397917" y="3218730"/>
            <a:ext cx="11396166" cy="3053483"/>
          </a:xfrm>
          <a:prstGeom prst="rect">
            <a:avLst/>
          </a:prstGeom>
        </p:spPr>
      </p:pic>
    </p:spTree>
    <p:extLst>
      <p:ext uri="{BB962C8B-B14F-4D97-AF65-F5344CB8AC3E}">
        <p14:creationId xmlns:p14="http://schemas.microsoft.com/office/powerpoint/2010/main" val="212057337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9A5A-2E25-CCE8-4AE2-0CE81C6CD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BD7AD-647A-D255-9FD7-DDA2D4116128}"/>
              </a:ext>
            </a:extLst>
          </p:cNvPr>
          <p:cNvSpPr>
            <a:spLocks noGrp="1"/>
          </p:cNvSpPr>
          <p:nvPr>
            <p:ph type="title"/>
          </p:nvPr>
        </p:nvSpPr>
        <p:spPr/>
        <p:txBody>
          <a:bodyPr/>
          <a:lstStyle/>
          <a:p>
            <a:r>
              <a:rPr lang="en-US" dirty="0">
                <a:latin typeface="Verdana"/>
                <a:ea typeface="Verdana"/>
                <a:cs typeface="Tahoma"/>
              </a:rPr>
              <a:t>SBHCs and Mental Health</a:t>
            </a:r>
            <a:endParaRPr lang="en-US" b="0" dirty="0">
              <a:solidFill>
                <a:srgbClr val="000000"/>
              </a:solidFill>
              <a:latin typeface="Verdana"/>
              <a:ea typeface="Verdana"/>
              <a:cs typeface="Tahoma"/>
            </a:endParaRPr>
          </a:p>
        </p:txBody>
      </p:sp>
      <p:sp>
        <p:nvSpPr>
          <p:cNvPr id="3" name="Content Placeholder 2">
            <a:extLst>
              <a:ext uri="{FF2B5EF4-FFF2-40B4-BE49-F238E27FC236}">
                <a16:creationId xmlns:a16="http://schemas.microsoft.com/office/drawing/2014/main" id="{C5150833-A046-7910-4F34-43A598A95681}"/>
              </a:ext>
            </a:extLst>
          </p:cNvPr>
          <p:cNvSpPr>
            <a:spLocks noGrp="1"/>
          </p:cNvSpPr>
          <p:nvPr>
            <p:ph idx="1"/>
          </p:nvPr>
        </p:nvSpPr>
        <p:spPr>
          <a:xfrm>
            <a:off x="190739" y="1418858"/>
            <a:ext cx="8567928" cy="5055385"/>
          </a:xfrm>
        </p:spPr>
        <p:txBody>
          <a:bodyPr vert="horz" lIns="91440" tIns="45720" rIns="91440" bIns="45720" rtlCol="0" anchor="t">
            <a:normAutofit fontScale="70000" lnSpcReduction="20000"/>
          </a:bodyPr>
          <a:lstStyle/>
          <a:p>
            <a:pPr marL="466725" indent="0">
              <a:lnSpc>
                <a:spcPct val="120000"/>
              </a:lnSpc>
              <a:buNone/>
            </a:pPr>
            <a:r>
              <a:rPr lang="en-US" sz="3800" b="1" dirty="0">
                <a:latin typeface="Verdana"/>
                <a:ea typeface="Verdana"/>
                <a:cs typeface="Tahoma"/>
              </a:rPr>
              <a:t>Senate Bill 22-147: </a:t>
            </a:r>
            <a:endParaRPr lang="en-US" sz="3800" b="1" dirty="0"/>
          </a:p>
          <a:p>
            <a:pPr marL="984250" lvl="1" indent="-527050">
              <a:lnSpc>
                <a:spcPct val="120000"/>
              </a:lnSpc>
              <a:spcAft>
                <a:spcPts val="1800"/>
              </a:spcAft>
            </a:pPr>
            <a:r>
              <a:rPr lang="en-US" sz="4200" dirty="0">
                <a:latin typeface="Verdana"/>
                <a:ea typeface="Verdana"/>
                <a:cs typeface="Tahoma"/>
              </a:rPr>
              <a:t>$1.5 million for SBHCs</a:t>
            </a:r>
          </a:p>
          <a:p>
            <a:pPr marL="984250" lvl="1" indent="-527050">
              <a:lnSpc>
                <a:spcPct val="120000"/>
              </a:lnSpc>
              <a:spcAft>
                <a:spcPts val="3600"/>
              </a:spcAft>
            </a:pPr>
            <a:r>
              <a:rPr lang="en-US" sz="4200" dirty="0">
                <a:latin typeface="Verdana"/>
                <a:ea typeface="Verdana"/>
                <a:cs typeface="Tahoma"/>
              </a:rPr>
              <a:t>SBHCs recognized as part of </a:t>
            </a:r>
            <a:br>
              <a:rPr lang="en-US" sz="4200" dirty="0">
                <a:latin typeface="Verdana"/>
                <a:ea typeface="Verdana"/>
                <a:cs typeface="Tahoma"/>
              </a:rPr>
            </a:br>
            <a:r>
              <a:rPr lang="en-US" sz="4200" dirty="0">
                <a:latin typeface="Verdana"/>
                <a:ea typeface="Verdana"/>
                <a:cs typeface="Tahoma"/>
              </a:rPr>
              <a:t>a network of mental health care</a:t>
            </a:r>
            <a:endParaRPr lang="en-US" sz="3200" dirty="0">
              <a:latin typeface="Verdana"/>
              <a:ea typeface="Verdana"/>
              <a:cs typeface="Tahoma"/>
            </a:endParaRPr>
          </a:p>
          <a:p>
            <a:pPr marL="457200" lvl="1" indent="0">
              <a:lnSpc>
                <a:spcPct val="120000"/>
              </a:lnSpc>
              <a:buNone/>
            </a:pPr>
            <a:r>
              <a:rPr lang="en-US" sz="3800" b="1" dirty="0">
                <a:solidFill>
                  <a:srgbClr val="000000"/>
                </a:solidFill>
                <a:latin typeface="Verdana"/>
                <a:ea typeface="Verdana"/>
                <a:cs typeface="Tahoma"/>
              </a:rPr>
              <a:t>Senate Bill 24-034</a:t>
            </a:r>
            <a:r>
              <a:rPr lang="en-US" sz="3800" b="1" dirty="0">
                <a:latin typeface="Verdana"/>
                <a:ea typeface="Verdana"/>
                <a:cs typeface="Tahoma"/>
              </a:rPr>
              <a:t>: </a:t>
            </a:r>
          </a:p>
          <a:p>
            <a:pPr marL="927100" lvl="1" indent="-469900">
              <a:lnSpc>
                <a:spcPct val="120000"/>
              </a:lnSpc>
              <a:buFont typeface="Webdings"/>
              <a:buChar char="4"/>
            </a:pPr>
            <a:r>
              <a:rPr lang="en-US" sz="4200" dirty="0">
                <a:latin typeface="Verdana"/>
                <a:ea typeface="Verdana"/>
                <a:cs typeface="Tahoma"/>
              </a:rPr>
              <a:t>Expands to oversee new models of care, called school-linked services</a:t>
            </a:r>
            <a:endParaRPr lang="en-US" sz="4200" dirty="0"/>
          </a:p>
          <a:p>
            <a:pPr marL="1325563" lvl="2" indent="-341313">
              <a:lnSpc>
                <a:spcPct val="120000"/>
              </a:lnSpc>
              <a:spcAft>
                <a:spcPts val="1800"/>
              </a:spcAft>
            </a:pPr>
            <a:r>
              <a:rPr lang="en-US" sz="2800" dirty="0">
                <a:latin typeface="Verdana"/>
                <a:ea typeface="Verdana"/>
                <a:cs typeface="Tahoma"/>
              </a:rPr>
              <a:t>Including telehealth services and mobile health units</a:t>
            </a:r>
            <a:endParaRPr lang="en-US" sz="2800" dirty="0"/>
          </a:p>
          <a:p>
            <a:pPr marL="457200" lvl="1" indent="0">
              <a:buNone/>
            </a:pPr>
            <a:endParaRPr lang="en-US" sz="4000" dirty="0">
              <a:latin typeface="Verdana"/>
              <a:ea typeface="Verdana"/>
              <a:cs typeface="Tahoma"/>
            </a:endParaRPr>
          </a:p>
        </p:txBody>
      </p:sp>
      <p:sp>
        <p:nvSpPr>
          <p:cNvPr id="4" name="Slide Number Placeholder 3">
            <a:extLst>
              <a:ext uri="{FF2B5EF4-FFF2-40B4-BE49-F238E27FC236}">
                <a16:creationId xmlns:a16="http://schemas.microsoft.com/office/drawing/2014/main" id="{33319D17-43A8-152A-1B3E-96E478D321BC}"/>
              </a:ext>
            </a:extLst>
          </p:cNvPr>
          <p:cNvSpPr>
            <a:spLocks noGrp="1"/>
          </p:cNvSpPr>
          <p:nvPr>
            <p:ph type="sldNum" sz="quarter" idx="10"/>
          </p:nvPr>
        </p:nvSpPr>
        <p:spPr/>
        <p:txBody>
          <a:bodyPr/>
          <a:lstStyle/>
          <a:p>
            <a:fld id="{A282D193-E2BE-4A66-8C8A-40C0D87BADFE}" type="slidenum">
              <a:rPr lang="en-US" smtClean="0"/>
              <a:t>16</a:t>
            </a:fld>
            <a:endParaRPr lang="en-US"/>
          </a:p>
        </p:txBody>
      </p:sp>
      <p:pic>
        <p:nvPicPr>
          <p:cNvPr id="6" name="Picture 5" descr="A young child smiling at camera&#10;&#10;AI-generated content may be incorrect.">
            <a:extLst>
              <a:ext uri="{FF2B5EF4-FFF2-40B4-BE49-F238E27FC236}">
                <a16:creationId xmlns:a16="http://schemas.microsoft.com/office/drawing/2014/main" id="{9B21BAA0-7FE8-335B-8A21-A9A438FA81C0}"/>
              </a:ext>
            </a:extLst>
          </p:cNvPr>
          <p:cNvPicPr>
            <a:picLocks noChangeAspect="1"/>
          </p:cNvPicPr>
          <p:nvPr/>
        </p:nvPicPr>
        <p:blipFill>
          <a:blip r:embed="rId4">
            <a:extLst>
              <a:ext uri="{28A0092B-C50C-407E-A947-70E740481C1C}">
                <a14:useLocalDpi xmlns:a14="http://schemas.microsoft.com/office/drawing/2010/main" val="0"/>
              </a:ext>
            </a:extLst>
          </a:blip>
          <a:srcRect l="22077" t="10058" r="43696" b="10058"/>
          <a:stretch/>
        </p:blipFill>
        <p:spPr>
          <a:xfrm>
            <a:off x="8606118" y="0"/>
            <a:ext cx="3585882" cy="6857999"/>
          </a:xfrm>
          <a:prstGeom prst="rect">
            <a:avLst/>
          </a:prstGeom>
        </p:spPr>
      </p:pic>
    </p:spTree>
    <p:extLst>
      <p:ext uri="{BB962C8B-B14F-4D97-AF65-F5344CB8AC3E}">
        <p14:creationId xmlns:p14="http://schemas.microsoft.com/office/powerpoint/2010/main" val="409781772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C6D4-1783-1379-48AF-6FF597068DBA}"/>
              </a:ext>
            </a:extLst>
          </p:cNvPr>
          <p:cNvSpPr>
            <a:spLocks noGrp="1"/>
          </p:cNvSpPr>
          <p:nvPr>
            <p:ph type="title"/>
          </p:nvPr>
        </p:nvSpPr>
        <p:spPr>
          <a:xfrm>
            <a:off x="396240" y="441327"/>
            <a:ext cx="10855960" cy="689951"/>
          </a:xfrm>
        </p:spPr>
        <p:txBody>
          <a:bodyPr/>
          <a:lstStyle/>
          <a:p>
            <a:r>
              <a:rPr lang="en-US" dirty="0">
                <a:latin typeface="Verdana"/>
                <a:ea typeface="Verdana"/>
                <a:cs typeface="Tahoma"/>
              </a:rPr>
              <a:t>SBHCs and Oral Health</a:t>
            </a:r>
            <a:endParaRPr lang="en-US" dirty="0">
              <a:cs typeface="Tahoma"/>
            </a:endParaRPr>
          </a:p>
        </p:txBody>
      </p:sp>
      <p:sp>
        <p:nvSpPr>
          <p:cNvPr id="3" name="Content Placeholder 2">
            <a:extLst>
              <a:ext uri="{FF2B5EF4-FFF2-40B4-BE49-F238E27FC236}">
                <a16:creationId xmlns:a16="http://schemas.microsoft.com/office/drawing/2014/main" id="{3D12F27B-EE92-99D6-CBA8-5EA593763F48}"/>
              </a:ext>
            </a:extLst>
          </p:cNvPr>
          <p:cNvSpPr>
            <a:spLocks noGrp="1"/>
          </p:cNvSpPr>
          <p:nvPr>
            <p:ph idx="1"/>
          </p:nvPr>
        </p:nvSpPr>
        <p:spPr>
          <a:xfrm>
            <a:off x="557018" y="1574094"/>
            <a:ext cx="6025517" cy="4572000"/>
          </a:xfrm>
        </p:spPr>
        <p:txBody>
          <a:bodyPr vert="horz" lIns="91440" tIns="45720" rIns="91440" bIns="45720" rtlCol="0" anchor="t">
            <a:noAutofit/>
          </a:bodyPr>
          <a:lstStyle/>
          <a:p>
            <a:pPr marL="344170" indent="-344170">
              <a:lnSpc>
                <a:spcPct val="120000"/>
              </a:lnSpc>
              <a:spcAft>
                <a:spcPts val="2400"/>
              </a:spcAft>
            </a:pPr>
            <a:r>
              <a:rPr lang="en-US" sz="2800" dirty="0">
                <a:latin typeface="Verdana"/>
                <a:ea typeface="Verdana"/>
                <a:cs typeface="Tahoma"/>
              </a:rPr>
              <a:t>In Colorado, </a:t>
            </a:r>
            <a:r>
              <a:rPr lang="en-US" sz="2800" b="1" dirty="0">
                <a:solidFill>
                  <a:schemeClr val="accent6"/>
                </a:solidFill>
                <a:latin typeface="Verdana"/>
                <a:ea typeface="Verdana"/>
                <a:cs typeface="Tahoma"/>
              </a:rPr>
              <a:t>6.5% of </a:t>
            </a:r>
            <a:br>
              <a:rPr lang="en-US" sz="2800" b="1" dirty="0">
                <a:solidFill>
                  <a:schemeClr val="accent6"/>
                </a:solidFill>
                <a:latin typeface="Verdana"/>
                <a:ea typeface="Verdana"/>
                <a:cs typeface="Tahoma"/>
              </a:rPr>
            </a:br>
            <a:r>
              <a:rPr lang="en-US" sz="2800" b="1" dirty="0">
                <a:solidFill>
                  <a:schemeClr val="accent6"/>
                </a:solidFill>
                <a:latin typeface="Verdana"/>
                <a:ea typeface="Verdana"/>
                <a:cs typeface="Tahoma"/>
              </a:rPr>
              <a:t>school-age children </a:t>
            </a:r>
            <a:br>
              <a:rPr lang="en-US" sz="2800" b="1" dirty="0">
                <a:solidFill>
                  <a:schemeClr val="accent6"/>
                </a:solidFill>
                <a:latin typeface="Verdana"/>
                <a:ea typeface="Verdana"/>
                <a:cs typeface="Tahoma"/>
              </a:rPr>
            </a:br>
            <a:r>
              <a:rPr lang="en-US" sz="2800" dirty="0">
                <a:latin typeface="Verdana"/>
                <a:ea typeface="Verdana"/>
                <a:cs typeface="Tahoma"/>
              </a:rPr>
              <a:t>reported having fair or poor </a:t>
            </a:r>
            <a:br>
              <a:rPr lang="en-US" sz="2800" dirty="0">
                <a:latin typeface="Verdana"/>
                <a:ea typeface="Verdana"/>
                <a:cs typeface="Tahoma"/>
              </a:rPr>
            </a:br>
            <a:r>
              <a:rPr lang="en-US" sz="2800" dirty="0">
                <a:cs typeface="Verdana" panose="020B0604030504040204" pitchFamily="34" charset="0"/>
              </a:rPr>
              <a:t>oral health in 2023.</a:t>
            </a:r>
            <a:endParaRPr lang="en-US" sz="2800">
              <a:cs typeface="Verdana" panose="020B0604030504040204" pitchFamily="34" charset="0"/>
            </a:endParaRPr>
          </a:p>
          <a:p>
            <a:pPr marL="344170" indent="-344170">
              <a:lnSpc>
                <a:spcPct val="120000"/>
              </a:lnSpc>
            </a:pPr>
            <a:r>
              <a:rPr lang="en-US" sz="2800" b="1" dirty="0">
                <a:latin typeface="Verdana"/>
                <a:ea typeface="Verdana"/>
                <a:cs typeface="Verdana" panose="020B0604030504040204" pitchFamily="34" charset="0"/>
              </a:rPr>
              <a:t>Senate Bill 24-142</a:t>
            </a:r>
            <a:r>
              <a:rPr lang="en-US" sz="2800" b="1" dirty="0">
                <a:effectLst/>
                <a:latin typeface="Verdana"/>
                <a:ea typeface="Verdana"/>
                <a:cs typeface="Verdana" panose="020B0604030504040204" pitchFamily="34" charset="0"/>
              </a:rPr>
              <a:t>: </a:t>
            </a:r>
            <a:br>
              <a:rPr lang="en-US" sz="2800" dirty="0">
                <a:effectLst/>
                <a:cs typeface="Verdana" panose="020B0604030504040204" pitchFamily="34" charset="0"/>
              </a:rPr>
            </a:br>
            <a:r>
              <a:rPr lang="en-US" sz="2800" dirty="0">
                <a:effectLst/>
                <a:latin typeface="Verdana"/>
                <a:ea typeface="Verdana"/>
                <a:cs typeface="Verdana" panose="020B0604030504040204" pitchFamily="34" charset="0"/>
              </a:rPr>
              <a:t>Select schools will be the pilot for oral health screenings</a:t>
            </a:r>
          </a:p>
          <a:p>
            <a:pPr marL="0" indent="0">
              <a:lnSpc>
                <a:spcPct val="120000"/>
              </a:lnSpc>
              <a:buNone/>
            </a:pPr>
            <a:endParaRPr lang="en-US" sz="2500" dirty="0">
              <a:cs typeface="Verdana" panose="020B0604030504040204" pitchFamily="34" charset="0"/>
            </a:endParaRPr>
          </a:p>
          <a:p>
            <a:pPr lvl="1"/>
            <a:endParaRPr lang="en-US" sz="2500" dirty="0"/>
          </a:p>
        </p:txBody>
      </p:sp>
      <p:sp>
        <p:nvSpPr>
          <p:cNvPr id="4" name="Slide Number Placeholder 3">
            <a:extLst>
              <a:ext uri="{FF2B5EF4-FFF2-40B4-BE49-F238E27FC236}">
                <a16:creationId xmlns:a16="http://schemas.microsoft.com/office/drawing/2014/main" id="{43C37137-2DA1-17F6-8F65-4D0C463B0A0D}"/>
              </a:ext>
            </a:extLst>
          </p:cNvPr>
          <p:cNvSpPr>
            <a:spLocks noGrp="1"/>
          </p:cNvSpPr>
          <p:nvPr>
            <p:ph type="sldNum" sz="quarter" idx="10"/>
          </p:nvPr>
        </p:nvSpPr>
        <p:spPr/>
        <p:txBody>
          <a:bodyPr/>
          <a:lstStyle/>
          <a:p>
            <a:fld id="{A282D193-E2BE-4A66-8C8A-40C0D87BADFE}" type="slidenum">
              <a:rPr lang="en-US" smtClean="0"/>
              <a:t>17</a:t>
            </a:fld>
            <a:endParaRPr lang="en-US"/>
          </a:p>
        </p:txBody>
      </p:sp>
      <p:pic>
        <p:nvPicPr>
          <p:cNvPr id="7" name="Picture 6" descr="A person in purple scrubs and a dentist's chair&#10;&#10;AI-generated content may be incorrect.">
            <a:extLst>
              <a:ext uri="{FF2B5EF4-FFF2-40B4-BE49-F238E27FC236}">
                <a16:creationId xmlns:a16="http://schemas.microsoft.com/office/drawing/2014/main" id="{1F7989C3-DF1F-27BC-689E-9B41D05E657A}"/>
              </a:ext>
            </a:extLst>
          </p:cNvPr>
          <p:cNvPicPr>
            <a:picLocks noChangeAspect="1"/>
          </p:cNvPicPr>
          <p:nvPr/>
        </p:nvPicPr>
        <p:blipFill>
          <a:blip r:embed="rId4" cstate="print">
            <a:extLst>
              <a:ext uri="{28A0092B-C50C-407E-A947-70E740481C1C}">
                <a14:useLocalDpi xmlns:a14="http://schemas.microsoft.com/office/drawing/2010/main" val="0"/>
              </a:ext>
            </a:extLst>
          </a:blip>
          <a:srcRect l="25962" t="5064" r="27631" b="3788"/>
          <a:stretch/>
        </p:blipFill>
        <p:spPr>
          <a:xfrm>
            <a:off x="6954593" y="-1"/>
            <a:ext cx="5237408" cy="6858001"/>
          </a:xfrm>
          <a:prstGeom prst="rect">
            <a:avLst/>
          </a:prstGeom>
        </p:spPr>
      </p:pic>
    </p:spTree>
    <p:extLst>
      <p:ext uri="{BB962C8B-B14F-4D97-AF65-F5344CB8AC3E}">
        <p14:creationId xmlns:p14="http://schemas.microsoft.com/office/powerpoint/2010/main" val="219967375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754FD-1A1D-31E4-0EC2-E4E02609AC5C}"/>
              </a:ext>
            </a:extLst>
          </p:cNvPr>
          <p:cNvSpPr>
            <a:spLocks noGrp="1"/>
          </p:cNvSpPr>
          <p:nvPr>
            <p:ph type="title"/>
          </p:nvPr>
        </p:nvSpPr>
        <p:spPr/>
        <p:txBody>
          <a:bodyPr/>
          <a:lstStyle/>
          <a:p>
            <a:r>
              <a:rPr lang="en-US" dirty="0">
                <a:latin typeface="Verdana"/>
                <a:ea typeface="Verdana"/>
                <a:cs typeface="Tahoma"/>
              </a:rPr>
              <a:t>SBHCs in Other States</a:t>
            </a:r>
            <a:endParaRPr lang="en-US" dirty="0"/>
          </a:p>
        </p:txBody>
      </p:sp>
      <p:sp>
        <p:nvSpPr>
          <p:cNvPr id="4" name="Slide Number Placeholder 3">
            <a:extLst>
              <a:ext uri="{FF2B5EF4-FFF2-40B4-BE49-F238E27FC236}">
                <a16:creationId xmlns:a16="http://schemas.microsoft.com/office/drawing/2014/main" id="{42B8452A-2A39-2CF6-0D8F-27395C851B6F}"/>
              </a:ext>
            </a:extLst>
          </p:cNvPr>
          <p:cNvSpPr>
            <a:spLocks noGrp="1"/>
          </p:cNvSpPr>
          <p:nvPr>
            <p:ph type="sldNum" sz="quarter" idx="10"/>
          </p:nvPr>
        </p:nvSpPr>
        <p:spPr/>
        <p:txBody>
          <a:bodyPr/>
          <a:lstStyle/>
          <a:p>
            <a:fld id="{A282D193-E2BE-4A66-8C8A-40C0D87BADFE}" type="slidenum">
              <a:rPr lang="en-US" smtClean="0"/>
              <a:t>18</a:t>
            </a:fld>
            <a:endParaRPr lang="en-US"/>
          </a:p>
        </p:txBody>
      </p:sp>
      <p:sp>
        <p:nvSpPr>
          <p:cNvPr id="15" name="TextBox 14">
            <a:extLst>
              <a:ext uri="{FF2B5EF4-FFF2-40B4-BE49-F238E27FC236}">
                <a16:creationId xmlns:a16="http://schemas.microsoft.com/office/drawing/2014/main" id="{DB249DDB-5A00-C405-F3CC-AEB1E63D4513}"/>
              </a:ext>
            </a:extLst>
          </p:cNvPr>
          <p:cNvSpPr txBox="1"/>
          <p:nvPr/>
        </p:nvSpPr>
        <p:spPr>
          <a:xfrm>
            <a:off x="8645584" y="4110578"/>
            <a:ext cx="2616091" cy="1415772"/>
          </a:xfrm>
          <a:prstGeom prst="rect">
            <a:avLst/>
          </a:prstGeom>
          <a:noFill/>
        </p:spPr>
        <p:txBody>
          <a:bodyPr wrap="square" lIns="91440" tIns="45720" rIns="91440" bIns="45720" rtlCol="0" anchor="t">
            <a:spAutoFit/>
          </a:bodyPr>
          <a:lstStyle/>
          <a:p>
            <a:pPr>
              <a:spcAft>
                <a:spcPts val="1200"/>
              </a:spcAft>
            </a:pPr>
            <a:r>
              <a:rPr lang="en-US" sz="2800" b="1" dirty="0"/>
              <a:t>Oregon</a:t>
            </a:r>
          </a:p>
          <a:p>
            <a:r>
              <a:rPr lang="en-US" sz="2400" dirty="0"/>
              <a:t>Comprehensive preventive care</a:t>
            </a:r>
            <a:endParaRPr lang="en-US" sz="2400" dirty="0">
              <a:ea typeface="Verdana"/>
            </a:endParaRPr>
          </a:p>
        </p:txBody>
      </p:sp>
      <p:sp>
        <p:nvSpPr>
          <p:cNvPr id="17" name="TextBox 16">
            <a:extLst>
              <a:ext uri="{FF2B5EF4-FFF2-40B4-BE49-F238E27FC236}">
                <a16:creationId xmlns:a16="http://schemas.microsoft.com/office/drawing/2014/main" id="{E4BA2D7E-091D-9BC6-C05F-3AE5AF682BB7}"/>
              </a:ext>
            </a:extLst>
          </p:cNvPr>
          <p:cNvSpPr txBox="1"/>
          <p:nvPr/>
        </p:nvSpPr>
        <p:spPr>
          <a:xfrm>
            <a:off x="930325" y="4073721"/>
            <a:ext cx="2994212" cy="1785104"/>
          </a:xfrm>
          <a:prstGeom prst="rect">
            <a:avLst/>
          </a:prstGeom>
          <a:noFill/>
        </p:spPr>
        <p:txBody>
          <a:bodyPr wrap="square" rtlCol="0">
            <a:spAutoFit/>
          </a:bodyPr>
          <a:lstStyle/>
          <a:p>
            <a:pPr>
              <a:spcAft>
                <a:spcPts val="1200"/>
              </a:spcAft>
            </a:pPr>
            <a:r>
              <a:rPr lang="en-US" sz="2800" b="1" dirty="0"/>
              <a:t>Louisiana</a:t>
            </a:r>
          </a:p>
          <a:p>
            <a:r>
              <a:rPr lang="en-US" sz="2400" dirty="0"/>
              <a:t>Dental training for nurse practitioners</a:t>
            </a:r>
          </a:p>
        </p:txBody>
      </p:sp>
      <p:sp>
        <p:nvSpPr>
          <p:cNvPr id="18" name="TextBox 17">
            <a:extLst>
              <a:ext uri="{FF2B5EF4-FFF2-40B4-BE49-F238E27FC236}">
                <a16:creationId xmlns:a16="http://schemas.microsoft.com/office/drawing/2014/main" id="{E1E67F75-F32E-3116-8045-C7F7DCCAB3F3}"/>
              </a:ext>
            </a:extLst>
          </p:cNvPr>
          <p:cNvSpPr txBox="1"/>
          <p:nvPr/>
        </p:nvSpPr>
        <p:spPr>
          <a:xfrm>
            <a:off x="4495527" y="4073721"/>
            <a:ext cx="2994212" cy="1785104"/>
          </a:xfrm>
          <a:prstGeom prst="rect">
            <a:avLst/>
          </a:prstGeom>
          <a:noFill/>
        </p:spPr>
        <p:txBody>
          <a:bodyPr wrap="square" lIns="91440" tIns="45720" rIns="91440" bIns="45720" rtlCol="0" anchor="t">
            <a:spAutoFit/>
          </a:bodyPr>
          <a:lstStyle/>
          <a:p>
            <a:pPr>
              <a:spcAft>
                <a:spcPts val="1200"/>
              </a:spcAft>
            </a:pPr>
            <a:r>
              <a:rPr lang="en-US" sz="2800" b="1" dirty="0"/>
              <a:t>South Dakota</a:t>
            </a:r>
          </a:p>
          <a:p>
            <a:r>
              <a:rPr lang="en-US" sz="2400" dirty="0"/>
              <a:t>Traveling </a:t>
            </a:r>
            <a:br>
              <a:rPr lang="en-US" sz="2400" dirty="0"/>
            </a:br>
            <a:r>
              <a:rPr lang="en-US" sz="2400" dirty="0"/>
              <a:t>oral health teams </a:t>
            </a:r>
            <a:br>
              <a:rPr lang="en-US" sz="2400" dirty="0"/>
            </a:br>
            <a:r>
              <a:rPr lang="en-US" sz="2400" dirty="0"/>
              <a:t>for rural schools</a:t>
            </a:r>
          </a:p>
        </p:txBody>
      </p:sp>
      <p:pic>
        <p:nvPicPr>
          <p:cNvPr id="20" name="Picture 19" descr="A group of state flags&#10;&#10;AI-generated content may be incorrect.">
            <a:extLst>
              <a:ext uri="{FF2B5EF4-FFF2-40B4-BE49-F238E27FC236}">
                <a16:creationId xmlns:a16="http://schemas.microsoft.com/office/drawing/2014/main" id="{6B8E7826-2B5C-5D7F-571C-8D77E0D0ED80}"/>
              </a:ext>
            </a:extLst>
          </p:cNvPr>
          <p:cNvPicPr>
            <a:picLocks noChangeAspect="1"/>
          </p:cNvPicPr>
          <p:nvPr/>
        </p:nvPicPr>
        <p:blipFill>
          <a:blip r:embed="rId3" cstate="print">
            <a:extLst>
              <a:ext uri="{28A0092B-C50C-407E-A947-70E740481C1C}">
                <a14:useLocalDpi xmlns:a14="http://schemas.microsoft.com/office/drawing/2010/main" val="0"/>
              </a:ext>
            </a:extLst>
          </a:blip>
          <a:srcRect t="16994" r="55278" b="27411"/>
          <a:stretch/>
        </p:blipFill>
        <p:spPr>
          <a:xfrm>
            <a:off x="8369272" y="1756082"/>
            <a:ext cx="2616091" cy="2317639"/>
          </a:xfrm>
          <a:prstGeom prst="rect">
            <a:avLst/>
          </a:prstGeom>
          <a:effectLst>
            <a:outerShdw blurRad="95208" dist="55697" dir="5400000" algn="ctr" rotWithShape="0">
              <a:schemeClr val="tx1">
                <a:alpha val="33582"/>
              </a:schemeClr>
            </a:outerShdw>
          </a:effectLst>
        </p:spPr>
      </p:pic>
      <p:pic>
        <p:nvPicPr>
          <p:cNvPr id="21" name="Picture 20" descr="A group of state flags&#10;&#10;AI-generated content may be incorrect.">
            <a:extLst>
              <a:ext uri="{FF2B5EF4-FFF2-40B4-BE49-F238E27FC236}">
                <a16:creationId xmlns:a16="http://schemas.microsoft.com/office/drawing/2014/main" id="{0D59F262-01EC-9FD8-2AF6-E9CD08F046E5}"/>
              </a:ext>
            </a:extLst>
          </p:cNvPr>
          <p:cNvPicPr>
            <a:picLocks noChangeAspect="1"/>
          </p:cNvPicPr>
          <p:nvPr/>
        </p:nvPicPr>
        <p:blipFill>
          <a:blip r:embed="rId4" cstate="print">
            <a:extLst>
              <a:ext uri="{28A0092B-C50C-407E-A947-70E740481C1C}">
                <a14:useLocalDpi xmlns:a14="http://schemas.microsoft.com/office/drawing/2010/main" val="0"/>
              </a:ext>
            </a:extLst>
          </a:blip>
          <a:srcRect l="57303" t="-5045" r="-2025" b="61830"/>
          <a:stretch/>
        </p:blipFill>
        <p:spPr>
          <a:xfrm>
            <a:off x="4342169" y="1783025"/>
            <a:ext cx="2994212" cy="2061960"/>
          </a:xfrm>
          <a:prstGeom prst="rect">
            <a:avLst/>
          </a:prstGeom>
          <a:effectLst>
            <a:outerShdw blurRad="95208" dist="55697" dir="5400000" algn="ctr" rotWithShape="0">
              <a:schemeClr val="tx1">
                <a:alpha val="33582"/>
              </a:schemeClr>
            </a:outerShdw>
          </a:effectLst>
        </p:spPr>
      </p:pic>
      <p:pic>
        <p:nvPicPr>
          <p:cNvPr id="22" name="Picture 21" descr="A group of state flags&#10;&#10;AI-generated content may be incorrect.">
            <a:extLst>
              <a:ext uri="{FF2B5EF4-FFF2-40B4-BE49-F238E27FC236}">
                <a16:creationId xmlns:a16="http://schemas.microsoft.com/office/drawing/2014/main" id="{CC05F550-7E60-30C0-7F98-F88D525A01A1}"/>
              </a:ext>
            </a:extLst>
          </p:cNvPr>
          <p:cNvPicPr>
            <a:picLocks noChangeAspect="1"/>
          </p:cNvPicPr>
          <p:nvPr/>
        </p:nvPicPr>
        <p:blipFill>
          <a:blip r:embed="rId4" cstate="print">
            <a:extLst>
              <a:ext uri="{28A0092B-C50C-407E-A947-70E740481C1C}">
                <a14:useLocalDpi xmlns:a14="http://schemas.microsoft.com/office/drawing/2010/main" val="0"/>
              </a:ext>
            </a:extLst>
          </a:blip>
          <a:srcRect l="63255" t="53117" r="-2025" b="-2563"/>
          <a:stretch/>
        </p:blipFill>
        <p:spPr>
          <a:xfrm>
            <a:off x="713579" y="1756082"/>
            <a:ext cx="2595699" cy="2359289"/>
          </a:xfrm>
          <a:prstGeom prst="rect">
            <a:avLst/>
          </a:prstGeom>
          <a:effectLst>
            <a:outerShdw blurRad="95208" dist="55697" dir="5400000" algn="ctr" rotWithShape="0">
              <a:schemeClr val="tx1">
                <a:alpha val="33582"/>
              </a:schemeClr>
            </a:outerShdw>
          </a:effectLst>
        </p:spPr>
      </p:pic>
    </p:spTree>
    <p:extLst>
      <p:ext uri="{BB962C8B-B14F-4D97-AF65-F5344CB8AC3E}">
        <p14:creationId xmlns:p14="http://schemas.microsoft.com/office/powerpoint/2010/main" val="36631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AEA8D-9516-EE3D-EF2F-E52411147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61B7D-C02F-93CB-C06D-851BEC8A6734}"/>
              </a:ext>
            </a:extLst>
          </p:cNvPr>
          <p:cNvSpPr>
            <a:spLocks noGrp="1"/>
          </p:cNvSpPr>
          <p:nvPr>
            <p:ph type="ctrTitle"/>
          </p:nvPr>
        </p:nvSpPr>
        <p:spPr>
          <a:xfrm>
            <a:off x="598233" y="2619911"/>
            <a:ext cx="7877947" cy="2034166"/>
          </a:xfrm>
        </p:spPr>
        <p:txBody>
          <a:bodyPr>
            <a:normAutofit/>
          </a:bodyPr>
          <a:lstStyle/>
          <a:p>
            <a:r>
              <a:rPr lang="en-US" dirty="0">
                <a:latin typeface="Verdana"/>
                <a:ea typeface="Verdana"/>
                <a:cs typeface="Tahoma"/>
              </a:rPr>
              <a:t>Chatting With Colorado Experts</a:t>
            </a:r>
            <a:endParaRPr lang="en-US" dirty="0"/>
          </a:p>
        </p:txBody>
      </p:sp>
      <p:sp>
        <p:nvSpPr>
          <p:cNvPr id="3" name="TextBox 2">
            <a:extLst>
              <a:ext uri="{FF2B5EF4-FFF2-40B4-BE49-F238E27FC236}">
                <a16:creationId xmlns:a16="http://schemas.microsoft.com/office/drawing/2014/main" id="{05C168C2-1177-5C34-F7EB-5ABF06EB3AF1}"/>
              </a:ext>
            </a:extLst>
          </p:cNvPr>
          <p:cNvSpPr txBox="1"/>
          <p:nvPr/>
        </p:nvSpPr>
        <p:spPr>
          <a:xfrm>
            <a:off x="9332813" y="647362"/>
            <a:ext cx="2562477"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Verdana"/>
              </a:rPr>
              <a:t>Aubrey Hill</a:t>
            </a:r>
          </a:p>
          <a:p>
            <a:r>
              <a:rPr lang="en-US" sz="1600" dirty="0">
                <a:ea typeface="Verdana"/>
              </a:rPr>
              <a:t>Youth Healthcare Alliance</a:t>
            </a:r>
          </a:p>
          <a:p>
            <a:endParaRPr lang="en-US" sz="1600" dirty="0">
              <a:ea typeface="Verdana"/>
            </a:endParaRPr>
          </a:p>
          <a:p>
            <a:r>
              <a:rPr lang="en-US" sz="2000" b="1" dirty="0">
                <a:solidFill>
                  <a:srgbClr val="131619"/>
                </a:solidFill>
                <a:ea typeface="+mn-lt"/>
                <a:cs typeface="+mn-lt"/>
              </a:rPr>
              <a:t>Michelle Schultz</a:t>
            </a:r>
          </a:p>
          <a:p>
            <a:r>
              <a:rPr lang="en-US" sz="1600" dirty="0">
                <a:solidFill>
                  <a:srgbClr val="131619"/>
                </a:solidFill>
                <a:ea typeface="Verdana"/>
              </a:rPr>
              <a:t>Colorado Department of Public Health and Environment</a:t>
            </a:r>
          </a:p>
          <a:p>
            <a:endParaRPr lang="en-US" sz="1600" dirty="0">
              <a:solidFill>
                <a:srgbClr val="131619"/>
              </a:solidFill>
              <a:ea typeface="Verdana"/>
            </a:endParaRPr>
          </a:p>
          <a:p>
            <a:r>
              <a:rPr lang="en-US" sz="2000" b="1" dirty="0">
                <a:solidFill>
                  <a:srgbClr val="131619"/>
                </a:solidFill>
                <a:ea typeface="+mn-lt"/>
                <a:cs typeface="+mn-lt"/>
              </a:rPr>
              <a:t>Monica Ycaza</a:t>
            </a:r>
          </a:p>
          <a:p>
            <a:r>
              <a:rPr lang="en-US" sz="1600" dirty="0">
                <a:solidFill>
                  <a:srgbClr val="131619"/>
                </a:solidFill>
                <a:ea typeface="Verdana"/>
              </a:rPr>
              <a:t>Mapleton School District</a:t>
            </a:r>
          </a:p>
          <a:p>
            <a:endParaRPr lang="en-US" sz="1600" dirty="0">
              <a:solidFill>
                <a:srgbClr val="131619"/>
              </a:solidFill>
              <a:ea typeface="+mn-lt"/>
              <a:cs typeface="+mn-lt"/>
            </a:endParaRPr>
          </a:p>
          <a:p>
            <a:r>
              <a:rPr lang="en-US" sz="2000" b="1" dirty="0">
                <a:solidFill>
                  <a:srgbClr val="131619"/>
                </a:solidFill>
                <a:ea typeface="+mn-lt"/>
                <a:cs typeface="+mn-lt"/>
              </a:rPr>
              <a:t>Wendy Murillo</a:t>
            </a:r>
            <a:endParaRPr lang="en-US" sz="2000" b="1" dirty="0">
              <a:solidFill>
                <a:srgbClr val="000000"/>
              </a:solidFill>
              <a:ea typeface="+mn-lt"/>
              <a:cs typeface="+mn-lt"/>
            </a:endParaRPr>
          </a:p>
          <a:p>
            <a:r>
              <a:rPr lang="en-US" sz="1600" dirty="0">
                <a:solidFill>
                  <a:srgbClr val="131619"/>
                </a:solidFill>
                <a:ea typeface="Verdana"/>
              </a:rPr>
              <a:t>Center Consolidated School District</a:t>
            </a:r>
          </a:p>
        </p:txBody>
      </p:sp>
    </p:spTree>
    <p:extLst>
      <p:ext uri="{BB962C8B-B14F-4D97-AF65-F5344CB8AC3E}">
        <p14:creationId xmlns:p14="http://schemas.microsoft.com/office/powerpoint/2010/main" val="274849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807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F66AF0D-8AC4-FD22-07CE-8DEC94EC59D5}"/>
              </a:ext>
            </a:extLst>
          </p:cNvPr>
          <p:cNvPicPr>
            <a:picLocks noGrp="1" noChangeAspect="1"/>
          </p:cNvPicPr>
          <p:nvPr>
            <p:ph type="pic" sz="quarter" idx="4294967295"/>
          </p:nvPr>
        </p:nvPicPr>
        <p:blipFill>
          <a:blip r:embed="rId3"/>
          <a:srcRect t="9664" b="26414"/>
          <a:stretch/>
        </p:blipFill>
        <p:spPr>
          <a:xfrm>
            <a:off x="0" y="0"/>
            <a:ext cx="12192000" cy="5195626"/>
          </a:xfrm>
        </p:spPr>
      </p:pic>
      <p:sp>
        <p:nvSpPr>
          <p:cNvPr id="6" name="Text Placeholder 1">
            <a:extLst>
              <a:ext uri="{FF2B5EF4-FFF2-40B4-BE49-F238E27FC236}">
                <a16:creationId xmlns:a16="http://schemas.microsoft.com/office/drawing/2014/main" id="{31FE8801-F713-44B3-A448-AF984D409B62}"/>
              </a:ext>
            </a:extLst>
          </p:cNvPr>
          <p:cNvSpPr>
            <a:spLocks noGrp="1"/>
          </p:cNvSpPr>
          <p:nvPr>
            <p:ph type="body" sz="quarter" idx="10"/>
          </p:nvPr>
        </p:nvSpPr>
        <p:spPr>
          <a:xfrm>
            <a:off x="522056" y="5404214"/>
            <a:ext cx="5549636" cy="437670"/>
          </a:xfrm>
        </p:spPr>
        <p:txBody>
          <a:bodyPr/>
          <a:lstStyle/>
          <a:p>
            <a:r>
              <a:rPr lang="en-US" sz="2800" dirty="0"/>
              <a:t>Lindsey Whittington</a:t>
            </a:r>
          </a:p>
        </p:txBody>
      </p:sp>
      <p:sp>
        <p:nvSpPr>
          <p:cNvPr id="7" name="Text Placeholder 2">
            <a:extLst>
              <a:ext uri="{FF2B5EF4-FFF2-40B4-BE49-F238E27FC236}">
                <a16:creationId xmlns:a16="http://schemas.microsoft.com/office/drawing/2014/main" id="{A890C07F-ABB2-4A4B-B259-10FD12C9426D}"/>
              </a:ext>
            </a:extLst>
          </p:cNvPr>
          <p:cNvSpPr>
            <a:spLocks noGrp="1"/>
          </p:cNvSpPr>
          <p:nvPr>
            <p:ph type="body" sz="quarter" idx="11"/>
          </p:nvPr>
        </p:nvSpPr>
        <p:spPr>
          <a:xfrm>
            <a:off x="522056" y="5966957"/>
            <a:ext cx="5549636" cy="305281"/>
          </a:xfrm>
        </p:spPr>
        <p:txBody>
          <a:bodyPr/>
          <a:lstStyle/>
          <a:p>
            <a:r>
              <a:rPr lang="en-US" sz="1600" dirty="0"/>
              <a:t>whittingtonl@coloradohealthinstitute.org</a:t>
            </a:r>
          </a:p>
        </p:txBody>
      </p:sp>
      <p:sp>
        <p:nvSpPr>
          <p:cNvPr id="8" name="Text Placeholder 3">
            <a:extLst>
              <a:ext uri="{FF2B5EF4-FFF2-40B4-BE49-F238E27FC236}">
                <a16:creationId xmlns:a16="http://schemas.microsoft.com/office/drawing/2014/main" id="{A99B160E-3F1D-4C2B-9989-0619BF5F871F}"/>
              </a:ext>
            </a:extLst>
          </p:cNvPr>
          <p:cNvSpPr>
            <a:spLocks noGrp="1"/>
          </p:cNvSpPr>
          <p:nvPr>
            <p:ph type="body" sz="quarter" idx="12"/>
          </p:nvPr>
        </p:nvSpPr>
        <p:spPr>
          <a:xfrm>
            <a:off x="522057" y="6278788"/>
            <a:ext cx="5549733" cy="310050"/>
          </a:xfrm>
        </p:spPr>
        <p:txBody>
          <a:bodyPr/>
          <a:lstStyle/>
          <a:p>
            <a:r>
              <a:rPr lang="en-US" sz="1600" dirty="0"/>
              <a:t>720.951.9251</a:t>
            </a:r>
          </a:p>
        </p:txBody>
      </p:sp>
    </p:spTree>
    <p:extLst>
      <p:ext uri="{BB962C8B-B14F-4D97-AF65-F5344CB8AC3E}">
        <p14:creationId xmlns:p14="http://schemas.microsoft.com/office/powerpoint/2010/main" val="2692971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E7AACC-6A3C-5467-AE01-AAB25F88839E}"/>
              </a:ext>
            </a:extLst>
          </p:cNvPr>
          <p:cNvSpPr>
            <a:spLocks noGrp="1"/>
          </p:cNvSpPr>
          <p:nvPr>
            <p:ph type="body" sz="quarter" idx="13"/>
          </p:nvPr>
        </p:nvSpPr>
        <p:spPr/>
        <p:txBody>
          <a:bodyPr/>
          <a:lstStyle/>
          <a:p>
            <a:r>
              <a:rPr lang="en-US" dirty="0"/>
              <a:t>CHAS Data for </a:t>
            </a:r>
            <a:r>
              <a:rPr lang="en-US"/>
              <a:t>Changing Times</a:t>
            </a:r>
            <a:endParaRPr lang="en-US" dirty="0"/>
          </a:p>
        </p:txBody>
      </p:sp>
      <p:sp>
        <p:nvSpPr>
          <p:cNvPr id="3" name="Text Placeholder 2">
            <a:extLst>
              <a:ext uri="{FF2B5EF4-FFF2-40B4-BE49-F238E27FC236}">
                <a16:creationId xmlns:a16="http://schemas.microsoft.com/office/drawing/2014/main" id="{5ABBEC9B-349E-CA0A-26A7-364417F06E8B}"/>
              </a:ext>
            </a:extLst>
          </p:cNvPr>
          <p:cNvSpPr>
            <a:spLocks noGrp="1"/>
          </p:cNvSpPr>
          <p:nvPr>
            <p:ph type="body" sz="quarter" idx="14"/>
          </p:nvPr>
        </p:nvSpPr>
        <p:spPr/>
        <p:txBody>
          <a:bodyPr/>
          <a:lstStyle/>
          <a:p>
            <a:r>
              <a:rPr lang="en-US" dirty="0"/>
              <a:t>March 27, 2025</a:t>
            </a:r>
          </a:p>
        </p:txBody>
      </p:sp>
      <p:sp>
        <p:nvSpPr>
          <p:cNvPr id="4" name="Text Placeholder 3">
            <a:extLst>
              <a:ext uri="{FF2B5EF4-FFF2-40B4-BE49-F238E27FC236}">
                <a16:creationId xmlns:a16="http://schemas.microsoft.com/office/drawing/2014/main" id="{87012559-A1D7-3098-B17A-B40400FB2758}"/>
              </a:ext>
            </a:extLst>
          </p:cNvPr>
          <p:cNvSpPr>
            <a:spLocks noGrp="1"/>
          </p:cNvSpPr>
          <p:nvPr>
            <p:ph type="body" sz="quarter" idx="16"/>
          </p:nvPr>
        </p:nvSpPr>
        <p:spPr>
          <a:xfrm>
            <a:off x="9374912" y="3763322"/>
            <a:ext cx="2368429" cy="1148225"/>
          </a:xfrm>
        </p:spPr>
        <p:txBody>
          <a:bodyPr/>
          <a:lstStyle/>
          <a:p>
            <a:r>
              <a:rPr lang="en-US" dirty="0">
                <a:hlinkClick r:id="rId3" tooltip="https://colo.health/chas-data"/>
              </a:rPr>
              <a:t>colo.health/</a:t>
            </a:r>
            <a:br>
              <a:rPr lang="en-US" dirty="0">
                <a:hlinkClick r:id="rId3" tooltip="https://colo.health/chas-data"/>
              </a:rPr>
            </a:br>
            <a:r>
              <a:rPr lang="en-US" dirty="0">
                <a:hlinkClick r:id="rId3" tooltip="https://colo.health/chas-data"/>
              </a:rPr>
              <a:t>CHAS-data</a:t>
            </a:r>
            <a:endParaRPr lang="en-US" dirty="0"/>
          </a:p>
        </p:txBody>
      </p:sp>
      <p:pic>
        <p:nvPicPr>
          <p:cNvPr id="7" name="Picture Placeholder 6" descr="A qr code with a white background&#10;&#10;AI-generated content may be incorrect.">
            <a:extLst>
              <a:ext uri="{FF2B5EF4-FFF2-40B4-BE49-F238E27FC236}">
                <a16:creationId xmlns:a16="http://schemas.microsoft.com/office/drawing/2014/main" id="{F805BB81-3575-46B8-67E3-3CB981FDBE54}"/>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48" b="48"/>
          <a:stretch>
            <a:fillRect/>
          </a:stretch>
        </p:blipFill>
        <p:spPr>
          <a:xfrm>
            <a:off x="9726482" y="1903201"/>
            <a:ext cx="1665287" cy="1663700"/>
          </a:xfrm>
        </p:spPr>
      </p:pic>
      <p:sp>
        <p:nvSpPr>
          <p:cNvPr id="9" name="TextBox 8">
            <a:extLst>
              <a:ext uri="{FF2B5EF4-FFF2-40B4-BE49-F238E27FC236}">
                <a16:creationId xmlns:a16="http://schemas.microsoft.com/office/drawing/2014/main" id="{AE9B0438-081C-72BB-04F4-5B76ECC11483}"/>
              </a:ext>
            </a:extLst>
          </p:cNvPr>
          <p:cNvSpPr txBox="1"/>
          <p:nvPr/>
        </p:nvSpPr>
        <p:spPr>
          <a:xfrm>
            <a:off x="9726482" y="875783"/>
            <a:ext cx="1724279" cy="830997"/>
          </a:xfrm>
          <a:prstGeom prst="rect">
            <a:avLst/>
          </a:prstGeom>
          <a:noFill/>
        </p:spPr>
        <p:txBody>
          <a:bodyPr wrap="square" rtlCol="0">
            <a:spAutoFit/>
          </a:bodyPr>
          <a:lstStyle/>
          <a:p>
            <a:pPr algn="ctr"/>
            <a:r>
              <a:rPr lang="en-US" sz="2400" b="1" dirty="0"/>
              <a:t>Register Today:</a:t>
            </a:r>
          </a:p>
        </p:txBody>
      </p:sp>
    </p:spTree>
    <p:extLst>
      <p:ext uri="{BB962C8B-B14F-4D97-AF65-F5344CB8AC3E}">
        <p14:creationId xmlns:p14="http://schemas.microsoft.com/office/powerpoint/2010/main" val="1860377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red and orange background&#10;&#10;AI-generated content may be incorrect.">
            <a:extLst>
              <a:ext uri="{FF2B5EF4-FFF2-40B4-BE49-F238E27FC236}">
                <a16:creationId xmlns:a16="http://schemas.microsoft.com/office/drawing/2014/main" id="{5AD77114-8442-6656-0D1B-932D49CDC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CFC8B0-7DC6-9B8C-E4C7-BD60730D1FFD}"/>
              </a:ext>
            </a:extLst>
          </p:cNvPr>
          <p:cNvSpPr>
            <a:spLocks noGrp="1"/>
          </p:cNvSpPr>
          <p:nvPr>
            <p:ph type="title"/>
          </p:nvPr>
        </p:nvSpPr>
        <p:spPr>
          <a:xfrm>
            <a:off x="497840" y="479428"/>
            <a:ext cx="10855960" cy="689951"/>
          </a:xfrm>
        </p:spPr>
        <p:txBody>
          <a:bodyPr/>
          <a:lstStyle/>
          <a:p>
            <a:r>
              <a:rPr lang="en-US" dirty="0">
                <a:solidFill>
                  <a:schemeClr val="bg1"/>
                </a:solidFill>
              </a:rPr>
              <a:t>Today’s Presenters</a:t>
            </a:r>
          </a:p>
        </p:txBody>
      </p:sp>
      <p:sp>
        <p:nvSpPr>
          <p:cNvPr id="4" name="Slide Number Placeholder 3">
            <a:extLst>
              <a:ext uri="{FF2B5EF4-FFF2-40B4-BE49-F238E27FC236}">
                <a16:creationId xmlns:a16="http://schemas.microsoft.com/office/drawing/2014/main" id="{E8BEFB48-87D7-DC1B-F27C-61E579D9D30D}"/>
              </a:ext>
            </a:extLst>
          </p:cNvPr>
          <p:cNvSpPr>
            <a:spLocks noGrp="1"/>
          </p:cNvSpPr>
          <p:nvPr>
            <p:ph type="sldNum" sz="quarter" idx="10"/>
          </p:nvPr>
        </p:nvSpPr>
        <p:spPr/>
        <p:txBody>
          <a:bodyPr/>
          <a:lstStyle/>
          <a:p>
            <a:fld id="{A282D193-E2BE-4A66-8C8A-40C0D87BADFE}" type="slidenum">
              <a:rPr lang="en-US" smtClean="0"/>
              <a:t>4</a:t>
            </a:fld>
            <a:endParaRPr lang="en-US"/>
          </a:p>
        </p:txBody>
      </p:sp>
      <p:grpSp>
        <p:nvGrpSpPr>
          <p:cNvPr id="6" name="Group 5">
            <a:extLst>
              <a:ext uri="{FF2B5EF4-FFF2-40B4-BE49-F238E27FC236}">
                <a16:creationId xmlns:a16="http://schemas.microsoft.com/office/drawing/2014/main" id="{CA72694D-5420-9E78-FEDB-28DBCA91A770}"/>
              </a:ext>
            </a:extLst>
          </p:cNvPr>
          <p:cNvGrpSpPr/>
          <p:nvPr/>
        </p:nvGrpSpPr>
        <p:grpSpPr>
          <a:xfrm>
            <a:off x="2125775" y="1840980"/>
            <a:ext cx="3277683" cy="4147165"/>
            <a:chOff x="693482" y="1873508"/>
            <a:chExt cx="3277683" cy="4147165"/>
          </a:xfrm>
        </p:grpSpPr>
        <p:sp>
          <p:nvSpPr>
            <p:cNvPr id="5" name="TextBox 4">
              <a:extLst>
                <a:ext uri="{FF2B5EF4-FFF2-40B4-BE49-F238E27FC236}">
                  <a16:creationId xmlns:a16="http://schemas.microsoft.com/office/drawing/2014/main" id="{FE80C08C-085B-1B55-8353-CC3EF69DE501}"/>
                </a:ext>
              </a:extLst>
            </p:cNvPr>
            <p:cNvSpPr txBox="1"/>
            <p:nvPr/>
          </p:nvSpPr>
          <p:spPr>
            <a:xfrm>
              <a:off x="693482" y="4984492"/>
              <a:ext cx="3277683" cy="1036181"/>
            </a:xfrm>
            <a:prstGeom prst="rect">
              <a:avLst/>
            </a:prstGeom>
            <a:noFill/>
          </p:spPr>
          <p:txBody>
            <a:bodyPr wrap="square" lIns="91440" tIns="45720" rIns="91440" bIns="45720" rtlCol="0" anchor="t">
              <a:spAutoFit/>
            </a:bodyPr>
            <a:lstStyle/>
            <a:p>
              <a:pPr algn="ctr">
                <a:spcAft>
                  <a:spcPts val="400"/>
                </a:spcAft>
              </a:pPr>
              <a:r>
                <a:rPr lang="en-US" sz="2000" b="1" dirty="0"/>
                <a:t>Gerardo Silva-Padrón</a:t>
              </a:r>
            </a:p>
            <a:p>
              <a:pPr algn="ctr">
                <a:spcAft>
                  <a:spcPts val="1200"/>
                </a:spcAft>
              </a:pPr>
              <a:r>
                <a:rPr lang="en-US" sz="1600" i="1" dirty="0">
                  <a:latin typeface="Verdana"/>
                  <a:ea typeface="Verdana"/>
                </a:rPr>
                <a:t>Research and Policy Analyst</a:t>
              </a:r>
              <a:endParaRPr lang="en-US" sz="1600" b="0" i="1" dirty="0">
                <a:effectLst/>
                <a:latin typeface="Verdana"/>
                <a:ea typeface="Verdana"/>
              </a:endParaRPr>
            </a:p>
            <a:p>
              <a:pPr algn="ctr"/>
              <a:r>
                <a:rPr lang="en-US" sz="1200" dirty="0"/>
                <a:t>Colorado Health Institute</a:t>
              </a:r>
              <a:endParaRPr lang="en-US" sz="1200" dirty="0">
                <a:ea typeface="Verdana"/>
              </a:endParaRPr>
            </a:p>
          </p:txBody>
        </p:sp>
        <p:pic>
          <p:nvPicPr>
            <p:cNvPr id="7" name="Content Placeholder 5" descr="A person in a suit and tie&#10;&#10;AI-generated content may be incorrect.">
              <a:extLst>
                <a:ext uri="{FF2B5EF4-FFF2-40B4-BE49-F238E27FC236}">
                  <a16:creationId xmlns:a16="http://schemas.microsoft.com/office/drawing/2014/main" id="{B8197D7D-9178-5D35-55EE-6BCF0EC9E4FA}"/>
                </a:ext>
              </a:extLst>
            </p:cNvPr>
            <p:cNvPicPr>
              <a:picLocks noChangeAspect="1"/>
            </p:cNvPicPr>
            <p:nvPr/>
          </p:nvPicPr>
          <p:blipFill>
            <a:blip r:embed="rId4"/>
            <a:srcRect t="1132" b="1132"/>
            <a:stretch/>
          </p:blipFill>
          <p:spPr>
            <a:xfrm>
              <a:off x="822511" y="1873508"/>
              <a:ext cx="3010100" cy="2944889"/>
            </a:xfrm>
            <a:prstGeom prst="ellipse">
              <a:avLst/>
            </a:prstGeom>
            <a:ln w="190500" cap="rnd">
              <a:solidFill>
                <a:schemeClr val="bg2"/>
              </a:solidFill>
              <a:prstDash val="solid"/>
            </a:ln>
            <a:effectLst>
              <a:outerShdw blurRad="219270" dist="50800" dir="5400000" algn="ctr" rotWithShape="0">
                <a:schemeClr val="tx1">
                  <a:alpha val="47674"/>
                </a:schemeClr>
              </a:outerShdw>
            </a:effectLst>
            <a:scene3d>
              <a:camera prst="perspectiveFront" fov="5400000"/>
              <a:lightRig rig="threePt" dir="t">
                <a:rot lat="0" lon="0" rev="19200000"/>
              </a:lightRig>
            </a:scene3d>
            <a:sp3d extrusionH="25400">
              <a:bevelT w="304800" h="152400" prst="hardEdge"/>
              <a:extrusionClr>
                <a:srgbClr val="000000"/>
              </a:extrusionClr>
            </a:sp3d>
          </p:spPr>
        </p:pic>
      </p:grpSp>
      <p:grpSp>
        <p:nvGrpSpPr>
          <p:cNvPr id="3" name="Group 2">
            <a:extLst>
              <a:ext uri="{FF2B5EF4-FFF2-40B4-BE49-F238E27FC236}">
                <a16:creationId xmlns:a16="http://schemas.microsoft.com/office/drawing/2014/main" id="{EEE3D241-C3A5-71BE-EF02-53B92CCFCA25}"/>
              </a:ext>
            </a:extLst>
          </p:cNvPr>
          <p:cNvGrpSpPr/>
          <p:nvPr/>
        </p:nvGrpSpPr>
        <p:grpSpPr>
          <a:xfrm>
            <a:off x="6170126" y="1846099"/>
            <a:ext cx="3134808" cy="4147165"/>
            <a:chOff x="4559872" y="1873508"/>
            <a:chExt cx="3134808" cy="4147165"/>
          </a:xfrm>
        </p:grpSpPr>
        <p:sp>
          <p:nvSpPr>
            <p:cNvPr id="9" name="TextBox 8">
              <a:extLst>
                <a:ext uri="{FF2B5EF4-FFF2-40B4-BE49-F238E27FC236}">
                  <a16:creationId xmlns:a16="http://schemas.microsoft.com/office/drawing/2014/main" id="{7AEAD460-0757-6774-4649-BEE4228ADBC4}"/>
                </a:ext>
              </a:extLst>
            </p:cNvPr>
            <p:cNvSpPr txBox="1"/>
            <p:nvPr/>
          </p:nvSpPr>
          <p:spPr>
            <a:xfrm>
              <a:off x="4559872" y="4984492"/>
              <a:ext cx="3134808" cy="1036181"/>
            </a:xfrm>
            <a:prstGeom prst="rect">
              <a:avLst/>
            </a:prstGeom>
            <a:noFill/>
          </p:spPr>
          <p:txBody>
            <a:bodyPr wrap="square" lIns="91440" tIns="45720" rIns="91440" bIns="45720" rtlCol="0" anchor="t">
              <a:spAutoFit/>
            </a:bodyPr>
            <a:lstStyle/>
            <a:p>
              <a:pPr algn="ctr">
                <a:spcAft>
                  <a:spcPts val="400"/>
                </a:spcAft>
              </a:pPr>
              <a:r>
                <a:rPr lang="en-US" sz="2000" b="1" dirty="0">
                  <a:ea typeface="Verdana"/>
                </a:rPr>
                <a:t>Lindsey Whittington</a:t>
              </a:r>
            </a:p>
            <a:p>
              <a:pPr algn="ctr">
                <a:spcAft>
                  <a:spcPts val="1200"/>
                </a:spcAft>
              </a:pPr>
              <a:r>
                <a:rPr lang="en-US" sz="1600" i="1" dirty="0">
                  <a:latin typeface="Verdana"/>
                  <a:ea typeface="Verdana"/>
                </a:rPr>
                <a:t>Data and Analysis Manager</a:t>
              </a:r>
              <a:endParaRPr lang="en-US" sz="1600" b="0" i="1" dirty="0">
                <a:effectLst/>
                <a:latin typeface="Verdana"/>
                <a:ea typeface="Verdana"/>
              </a:endParaRPr>
            </a:p>
            <a:p>
              <a:pPr algn="ctr"/>
              <a:r>
                <a:rPr lang="en-US" sz="1200" dirty="0">
                  <a:ea typeface="Verdana"/>
                </a:rPr>
                <a:t>Colorado Health Institute</a:t>
              </a:r>
              <a:endParaRPr lang="en-US" sz="1200" dirty="0"/>
            </a:p>
          </p:txBody>
        </p:sp>
        <p:pic>
          <p:nvPicPr>
            <p:cNvPr id="12" name="Content Placeholder 5" descr="A person smiling for the camera&#10;&#10;AI-generated content may be incorrect.">
              <a:extLst>
                <a:ext uri="{FF2B5EF4-FFF2-40B4-BE49-F238E27FC236}">
                  <a16:creationId xmlns:a16="http://schemas.microsoft.com/office/drawing/2014/main" id="{E8312EB7-B97F-C9E9-8A61-5E0D3FA67461}"/>
                </a:ext>
              </a:extLst>
            </p:cNvPr>
            <p:cNvPicPr>
              <a:picLocks noChangeAspect="1"/>
            </p:cNvPicPr>
            <p:nvPr/>
          </p:nvPicPr>
          <p:blipFill>
            <a:blip r:embed="rId5"/>
            <a:srcRect t="1083" b="1083"/>
            <a:stretch/>
          </p:blipFill>
          <p:spPr>
            <a:xfrm>
              <a:off x="4623036" y="1873508"/>
              <a:ext cx="3010099" cy="2944889"/>
            </a:xfrm>
            <a:prstGeom prst="ellipse">
              <a:avLst/>
            </a:prstGeom>
            <a:ln w="190500" cap="rnd">
              <a:solidFill>
                <a:schemeClr val="bg2"/>
              </a:solidFill>
              <a:prstDash val="solid"/>
            </a:ln>
            <a:effectLst>
              <a:outerShdw blurRad="219270" dist="50800" dir="5400000" algn="ctr" rotWithShape="0">
                <a:schemeClr val="tx1">
                  <a:alpha val="47674"/>
                </a:schemeClr>
              </a:outerShdw>
            </a:effectLst>
            <a:scene3d>
              <a:camera prst="perspectiveFront" fov="5400000"/>
              <a:lightRig rig="threePt" dir="t">
                <a:rot lat="0" lon="0" rev="19200000"/>
              </a:lightRig>
            </a:scene3d>
            <a:sp3d extrusionH="25400">
              <a:bevelT w="304800" h="152400" prst="hardEdge"/>
              <a:extrusionClr>
                <a:srgbClr val="000000"/>
              </a:extrusionClr>
            </a:sp3d>
          </p:spPr>
        </p:pic>
      </p:grpSp>
    </p:spTree>
    <p:extLst>
      <p:ext uri="{BB962C8B-B14F-4D97-AF65-F5344CB8AC3E}">
        <p14:creationId xmlns:p14="http://schemas.microsoft.com/office/powerpoint/2010/main" val="266756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688D-ECF2-0487-508B-AE23B03D45E9}"/>
              </a:ext>
            </a:extLst>
          </p:cNvPr>
          <p:cNvSpPr>
            <a:spLocks noGrp="1"/>
          </p:cNvSpPr>
          <p:nvPr>
            <p:ph type="ctrTitle"/>
          </p:nvPr>
        </p:nvSpPr>
        <p:spPr>
          <a:xfrm>
            <a:off x="598233" y="2619911"/>
            <a:ext cx="7877947" cy="2194977"/>
          </a:xfrm>
        </p:spPr>
        <p:txBody>
          <a:bodyPr>
            <a:normAutofit/>
          </a:bodyPr>
          <a:lstStyle/>
          <a:p>
            <a:r>
              <a:rPr lang="en-US" dirty="0">
                <a:latin typeface="Verdana"/>
                <a:ea typeface="Verdana"/>
                <a:cs typeface="Tahoma"/>
              </a:rPr>
              <a:t>School-Based Health Care 101</a:t>
            </a:r>
          </a:p>
        </p:txBody>
      </p:sp>
    </p:spTree>
    <p:extLst>
      <p:ext uri="{BB962C8B-B14F-4D97-AF65-F5344CB8AC3E}">
        <p14:creationId xmlns:p14="http://schemas.microsoft.com/office/powerpoint/2010/main" val="71650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E01D-66AD-0672-94B1-46558BFC083A}"/>
              </a:ext>
            </a:extLst>
          </p:cNvPr>
          <p:cNvSpPr>
            <a:spLocks noGrp="1"/>
          </p:cNvSpPr>
          <p:nvPr>
            <p:ph type="title"/>
          </p:nvPr>
        </p:nvSpPr>
        <p:spPr>
          <a:xfrm>
            <a:off x="5640408" y="422277"/>
            <a:ext cx="6074410" cy="1292223"/>
          </a:xfrm>
        </p:spPr>
        <p:txBody>
          <a:bodyPr/>
          <a:lstStyle/>
          <a:p>
            <a:r>
              <a:rPr lang="en-US" dirty="0">
                <a:latin typeface="Verdana"/>
                <a:ea typeface="Verdana"/>
                <a:cs typeface="Tahoma"/>
              </a:rPr>
              <a:t>Reach of School-Based Health Care</a:t>
            </a:r>
            <a:endParaRPr lang="en-US" dirty="0"/>
          </a:p>
        </p:txBody>
      </p:sp>
      <p:sp>
        <p:nvSpPr>
          <p:cNvPr id="3" name="Content Placeholder 2">
            <a:extLst>
              <a:ext uri="{FF2B5EF4-FFF2-40B4-BE49-F238E27FC236}">
                <a16:creationId xmlns:a16="http://schemas.microsoft.com/office/drawing/2014/main" id="{7EFBC29C-68BB-67A3-3BBC-20D58844F1B1}"/>
              </a:ext>
            </a:extLst>
          </p:cNvPr>
          <p:cNvSpPr>
            <a:spLocks noGrp="1"/>
          </p:cNvSpPr>
          <p:nvPr>
            <p:ph idx="1"/>
          </p:nvPr>
        </p:nvSpPr>
        <p:spPr>
          <a:xfrm>
            <a:off x="5878533" y="1766435"/>
            <a:ext cx="5598160" cy="4842685"/>
          </a:xfrm>
        </p:spPr>
        <p:txBody>
          <a:bodyPr vert="horz" lIns="91440" tIns="45720" rIns="91440" bIns="45720" rtlCol="0" anchor="t">
            <a:normAutofit fontScale="92500"/>
          </a:bodyPr>
          <a:lstStyle/>
          <a:p>
            <a:pPr marL="344170" indent="-344170">
              <a:spcAft>
                <a:spcPts val="2400"/>
              </a:spcAft>
            </a:pPr>
            <a:r>
              <a:rPr lang="en-US" sz="3400" dirty="0">
                <a:latin typeface="Verdana"/>
                <a:ea typeface="Verdana"/>
                <a:cs typeface="Tahoma"/>
              </a:rPr>
              <a:t>71 clinics in Colorado </a:t>
            </a:r>
            <a:br>
              <a:rPr lang="en-US" sz="3400" dirty="0">
                <a:latin typeface="Verdana"/>
                <a:ea typeface="Verdana"/>
                <a:cs typeface="Tahoma"/>
              </a:rPr>
            </a:br>
            <a:r>
              <a:rPr lang="en-US" sz="3400" dirty="0">
                <a:latin typeface="Verdana"/>
                <a:ea typeface="Verdana"/>
                <a:cs typeface="Tahoma"/>
              </a:rPr>
              <a:t>as of February. </a:t>
            </a:r>
            <a:endParaRPr lang="en-US" dirty="0"/>
          </a:p>
          <a:p>
            <a:pPr marL="344170" indent="-344170">
              <a:spcAft>
                <a:spcPts val="2400"/>
              </a:spcAft>
            </a:pPr>
            <a:r>
              <a:rPr lang="en-US" sz="3400" dirty="0">
                <a:latin typeface="Verdana"/>
                <a:ea typeface="Verdana"/>
                <a:cs typeface="Tahoma"/>
              </a:rPr>
              <a:t>Services are </a:t>
            </a:r>
            <a:br>
              <a:rPr lang="en-US" sz="3400" dirty="0">
                <a:latin typeface="Verdana"/>
                <a:ea typeface="Verdana"/>
                <a:cs typeface="Tahoma"/>
              </a:rPr>
            </a:br>
            <a:r>
              <a:rPr lang="en-US" sz="3400" dirty="0">
                <a:latin typeface="Verdana"/>
                <a:ea typeface="Verdana"/>
                <a:cs typeface="Tahoma"/>
              </a:rPr>
              <a:t>also available via telemedicine and </a:t>
            </a:r>
            <a:br>
              <a:rPr lang="en-US" sz="3400" dirty="0">
                <a:latin typeface="Verdana"/>
                <a:ea typeface="Verdana"/>
                <a:cs typeface="Tahoma"/>
              </a:rPr>
            </a:br>
            <a:r>
              <a:rPr lang="en-US" sz="3400" dirty="0">
                <a:latin typeface="Verdana"/>
                <a:ea typeface="Verdana"/>
                <a:cs typeface="Tahoma"/>
              </a:rPr>
              <a:t>mobile clinics.</a:t>
            </a:r>
          </a:p>
          <a:p>
            <a:pPr marL="344170" indent="-344170"/>
            <a:r>
              <a:rPr lang="en-US" sz="3400" dirty="0">
                <a:latin typeface="Verdana"/>
                <a:ea typeface="Verdana"/>
                <a:cs typeface="Tahoma"/>
              </a:rPr>
              <a:t>School-based health care provides many benefits.</a:t>
            </a:r>
          </a:p>
        </p:txBody>
      </p:sp>
      <p:sp>
        <p:nvSpPr>
          <p:cNvPr id="4" name="Slide Number Placeholder 3">
            <a:extLst>
              <a:ext uri="{FF2B5EF4-FFF2-40B4-BE49-F238E27FC236}">
                <a16:creationId xmlns:a16="http://schemas.microsoft.com/office/drawing/2014/main" id="{9E47DA94-4888-BB7B-CC70-0C0201B08883}"/>
              </a:ext>
            </a:extLst>
          </p:cNvPr>
          <p:cNvSpPr>
            <a:spLocks noGrp="1"/>
          </p:cNvSpPr>
          <p:nvPr>
            <p:ph type="sldNum" sz="quarter" idx="10"/>
          </p:nvPr>
        </p:nvSpPr>
        <p:spPr/>
        <p:txBody>
          <a:bodyPr/>
          <a:lstStyle/>
          <a:p>
            <a:fld id="{A282D193-E2BE-4A66-8C8A-40C0D87BADFE}" type="slidenum">
              <a:rPr lang="en-US" smtClean="0"/>
              <a:t>6</a:t>
            </a:fld>
            <a:endParaRPr lang="en-US"/>
          </a:p>
        </p:txBody>
      </p:sp>
      <p:pic>
        <p:nvPicPr>
          <p:cNvPr id="5" name="Picture 4">
            <a:extLst>
              <a:ext uri="{FF2B5EF4-FFF2-40B4-BE49-F238E27FC236}">
                <a16:creationId xmlns:a16="http://schemas.microsoft.com/office/drawing/2014/main" id="{9F8784CC-9798-736A-2F88-16BF72569C21}"/>
              </a:ext>
            </a:extLst>
          </p:cNvPr>
          <p:cNvPicPr>
            <a:picLocks noChangeAspect="1"/>
          </p:cNvPicPr>
          <p:nvPr/>
        </p:nvPicPr>
        <p:blipFill>
          <a:blip r:embed="rId3" cstate="print">
            <a:extLst>
              <a:ext uri="{28A0092B-C50C-407E-A947-70E740481C1C}">
                <a14:useLocalDpi xmlns:a14="http://schemas.microsoft.com/office/drawing/2010/main" val="0"/>
              </a:ext>
            </a:extLst>
          </a:blip>
          <a:srcRect l="23899" r="24178"/>
          <a:stretch/>
        </p:blipFill>
        <p:spPr>
          <a:xfrm>
            <a:off x="1" y="0"/>
            <a:ext cx="5308132" cy="6858000"/>
          </a:xfrm>
          <a:prstGeom prst="rect">
            <a:avLst/>
          </a:prstGeom>
        </p:spPr>
      </p:pic>
    </p:spTree>
    <p:extLst>
      <p:ext uri="{BB962C8B-B14F-4D97-AF65-F5344CB8AC3E}">
        <p14:creationId xmlns:p14="http://schemas.microsoft.com/office/powerpoint/2010/main" val="40844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20F2-F54F-B4F8-0C50-8CB9D42B8367}"/>
              </a:ext>
            </a:extLst>
          </p:cNvPr>
          <p:cNvSpPr>
            <a:spLocks noGrp="1"/>
          </p:cNvSpPr>
          <p:nvPr>
            <p:ph type="title"/>
          </p:nvPr>
        </p:nvSpPr>
        <p:spPr/>
        <p:txBody>
          <a:bodyPr/>
          <a:lstStyle/>
          <a:p>
            <a:r>
              <a:rPr lang="en-US" dirty="0"/>
              <a:t>Key Services</a:t>
            </a:r>
          </a:p>
        </p:txBody>
      </p:sp>
      <p:sp>
        <p:nvSpPr>
          <p:cNvPr id="3" name="Content Placeholder 2">
            <a:extLst>
              <a:ext uri="{FF2B5EF4-FFF2-40B4-BE49-F238E27FC236}">
                <a16:creationId xmlns:a16="http://schemas.microsoft.com/office/drawing/2014/main" id="{9229848E-A75E-CCE2-7839-ADA57E7E0B91}"/>
              </a:ext>
            </a:extLst>
          </p:cNvPr>
          <p:cNvSpPr>
            <a:spLocks noGrp="1"/>
          </p:cNvSpPr>
          <p:nvPr>
            <p:ph idx="1"/>
          </p:nvPr>
        </p:nvSpPr>
        <p:spPr>
          <a:xfrm>
            <a:off x="113932" y="1334278"/>
            <a:ext cx="10855960" cy="4842685"/>
          </a:xfrm>
        </p:spPr>
        <p:txBody>
          <a:bodyPr vert="horz" lIns="91440" tIns="45720" rIns="91440" bIns="45720" rtlCol="0" anchor="t">
            <a:normAutofit lnSpcReduction="10000"/>
          </a:bodyPr>
          <a:lstStyle/>
          <a:p>
            <a:pPr lvl="1">
              <a:spcAft>
                <a:spcPts val="1800"/>
              </a:spcAft>
            </a:pPr>
            <a:r>
              <a:rPr lang="en-US" sz="2600" dirty="0"/>
              <a:t>Well-child exams</a:t>
            </a:r>
            <a:endParaRPr lang="en-US" dirty="0"/>
          </a:p>
          <a:p>
            <a:pPr lvl="1">
              <a:spcAft>
                <a:spcPts val="1800"/>
              </a:spcAft>
            </a:pPr>
            <a:r>
              <a:rPr lang="en-US" sz="2600" dirty="0"/>
              <a:t>Sick visits</a:t>
            </a:r>
          </a:p>
          <a:p>
            <a:pPr lvl="1">
              <a:spcAft>
                <a:spcPts val="1800"/>
              </a:spcAft>
            </a:pPr>
            <a:r>
              <a:rPr lang="en-US" sz="2600" dirty="0"/>
              <a:t>Health screenings</a:t>
            </a:r>
          </a:p>
          <a:p>
            <a:pPr lvl="1">
              <a:spcAft>
                <a:spcPts val="1800"/>
              </a:spcAft>
            </a:pPr>
            <a:r>
              <a:rPr lang="en-US" sz="2600" dirty="0"/>
              <a:t>Immunizations</a:t>
            </a:r>
          </a:p>
          <a:p>
            <a:pPr lvl="1">
              <a:spcAft>
                <a:spcPts val="1800"/>
              </a:spcAft>
            </a:pPr>
            <a:r>
              <a:rPr lang="en-US" sz="2600" dirty="0"/>
              <a:t>Mental health and other counseling</a:t>
            </a:r>
          </a:p>
          <a:p>
            <a:pPr lvl="1">
              <a:spcAft>
                <a:spcPts val="1800"/>
              </a:spcAft>
            </a:pPr>
            <a:r>
              <a:rPr lang="en-US" sz="2600" dirty="0"/>
              <a:t>Substance use screening</a:t>
            </a:r>
          </a:p>
          <a:p>
            <a:pPr lvl="1">
              <a:spcAft>
                <a:spcPts val="1800"/>
              </a:spcAft>
            </a:pPr>
            <a:r>
              <a:rPr lang="en-US" sz="2600" dirty="0"/>
              <a:t>Oral health screening</a:t>
            </a:r>
          </a:p>
          <a:p>
            <a:pPr lvl="1"/>
            <a:r>
              <a:rPr lang="en-US" sz="2600" dirty="0"/>
              <a:t>Reproductive health services</a:t>
            </a:r>
          </a:p>
        </p:txBody>
      </p:sp>
      <p:sp>
        <p:nvSpPr>
          <p:cNvPr id="4" name="Slide Number Placeholder 3">
            <a:extLst>
              <a:ext uri="{FF2B5EF4-FFF2-40B4-BE49-F238E27FC236}">
                <a16:creationId xmlns:a16="http://schemas.microsoft.com/office/drawing/2014/main" id="{B5BC804E-1116-563E-7B72-DD6D05530EC8}"/>
              </a:ext>
            </a:extLst>
          </p:cNvPr>
          <p:cNvSpPr>
            <a:spLocks noGrp="1"/>
          </p:cNvSpPr>
          <p:nvPr>
            <p:ph type="sldNum" sz="quarter" idx="10"/>
          </p:nvPr>
        </p:nvSpPr>
        <p:spPr/>
        <p:txBody>
          <a:bodyPr/>
          <a:lstStyle/>
          <a:p>
            <a:fld id="{A282D193-E2BE-4A66-8C8A-40C0D87BADFE}" type="slidenum">
              <a:rPr lang="en-US" smtClean="0"/>
              <a:t>7</a:t>
            </a:fld>
            <a:endParaRPr lang="en-US"/>
          </a:p>
        </p:txBody>
      </p:sp>
      <p:pic>
        <p:nvPicPr>
          <p:cNvPr id="10" name="Picture 9" descr="A person and child sitting on a table&#10;&#10;AI-generated content may be incorrect.">
            <a:extLst>
              <a:ext uri="{FF2B5EF4-FFF2-40B4-BE49-F238E27FC236}">
                <a16:creationId xmlns:a16="http://schemas.microsoft.com/office/drawing/2014/main" id="{73D15312-6B88-4F36-EECF-F744D42B6FBF}"/>
              </a:ext>
            </a:extLst>
          </p:cNvPr>
          <p:cNvPicPr>
            <a:picLocks noChangeAspect="1"/>
          </p:cNvPicPr>
          <p:nvPr/>
        </p:nvPicPr>
        <p:blipFill>
          <a:blip r:embed="rId3">
            <a:extLst>
              <a:ext uri="{28A0092B-C50C-407E-A947-70E740481C1C}">
                <a14:useLocalDpi xmlns:a14="http://schemas.microsoft.com/office/drawing/2010/main" val="0"/>
              </a:ext>
            </a:extLst>
          </a:blip>
          <a:srcRect l="26558" t="14247" r="37235" b="10853"/>
          <a:stretch/>
        </p:blipFill>
        <p:spPr>
          <a:xfrm>
            <a:off x="7215189" y="0"/>
            <a:ext cx="4976812" cy="6863690"/>
          </a:xfrm>
          <a:prstGeom prst="rect">
            <a:avLst/>
          </a:prstGeom>
        </p:spPr>
      </p:pic>
    </p:spTree>
    <p:extLst>
      <p:ext uri="{BB962C8B-B14F-4D97-AF65-F5344CB8AC3E}">
        <p14:creationId xmlns:p14="http://schemas.microsoft.com/office/powerpoint/2010/main" val="97580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DECF-D399-55D3-1021-B70871E86760}"/>
              </a:ext>
            </a:extLst>
          </p:cNvPr>
          <p:cNvSpPr>
            <a:spLocks noGrp="1"/>
          </p:cNvSpPr>
          <p:nvPr>
            <p:ph type="title"/>
          </p:nvPr>
        </p:nvSpPr>
        <p:spPr/>
        <p:txBody>
          <a:bodyPr>
            <a:normAutofit/>
          </a:bodyPr>
          <a:lstStyle/>
          <a:p>
            <a:r>
              <a:rPr lang="en-US" dirty="0">
                <a:latin typeface="Verdana"/>
                <a:ea typeface="Verdana"/>
                <a:cs typeface="Tahoma"/>
              </a:rPr>
              <a:t>Benefits of School-Based Health Centers</a:t>
            </a:r>
            <a:endParaRPr lang="en-US" dirty="0"/>
          </a:p>
        </p:txBody>
      </p:sp>
      <p:sp>
        <p:nvSpPr>
          <p:cNvPr id="3" name="Content Placeholder 2">
            <a:extLst>
              <a:ext uri="{FF2B5EF4-FFF2-40B4-BE49-F238E27FC236}">
                <a16:creationId xmlns:a16="http://schemas.microsoft.com/office/drawing/2014/main" id="{C92CFC8E-C89C-8696-BB96-E0A9287FB0DB}"/>
              </a:ext>
            </a:extLst>
          </p:cNvPr>
          <p:cNvSpPr>
            <a:spLocks noGrp="1"/>
          </p:cNvSpPr>
          <p:nvPr>
            <p:ph idx="1"/>
          </p:nvPr>
        </p:nvSpPr>
        <p:spPr>
          <a:xfrm>
            <a:off x="1231256" y="1248550"/>
            <a:ext cx="10855961" cy="5178432"/>
          </a:xfrm>
        </p:spPr>
        <p:txBody>
          <a:bodyPr vert="horz" lIns="91440" tIns="45720" rIns="91440" bIns="45720" rtlCol="0" anchor="t">
            <a:normAutofit/>
          </a:bodyPr>
          <a:lstStyle/>
          <a:p>
            <a:pPr marL="0" indent="0">
              <a:spcAft>
                <a:spcPts val="2100"/>
              </a:spcAft>
              <a:buNone/>
            </a:pPr>
            <a:r>
              <a:rPr lang="en-US" sz="2700" dirty="0">
                <a:latin typeface="Verdana"/>
                <a:ea typeface="Verdana"/>
                <a:cs typeface="Tahoma"/>
              </a:rPr>
              <a:t>Higher school attendance.</a:t>
            </a:r>
          </a:p>
          <a:p>
            <a:pPr marL="0" indent="0">
              <a:spcAft>
                <a:spcPts val="2100"/>
              </a:spcAft>
              <a:buNone/>
            </a:pPr>
            <a:r>
              <a:rPr lang="en-US" sz="2700" dirty="0">
                <a:latin typeface="Verdana"/>
                <a:ea typeface="Verdana"/>
                <a:cs typeface="Tahoma"/>
              </a:rPr>
              <a:t>Increased graduation rates</a:t>
            </a:r>
          </a:p>
          <a:p>
            <a:pPr marL="0" indent="0">
              <a:spcAft>
                <a:spcPts val="2100"/>
              </a:spcAft>
              <a:buNone/>
            </a:pPr>
            <a:r>
              <a:rPr lang="en-US" sz="2700" dirty="0">
                <a:latin typeface="Verdana"/>
                <a:ea typeface="Verdana"/>
                <a:cs typeface="Tahoma"/>
              </a:rPr>
              <a:t>Fewer visits to emergency rooms and urgent care centers.</a:t>
            </a:r>
          </a:p>
          <a:p>
            <a:pPr marL="0" indent="0">
              <a:spcAft>
                <a:spcPts val="2100"/>
              </a:spcAft>
              <a:buNone/>
            </a:pPr>
            <a:r>
              <a:rPr lang="en-US" sz="2700" dirty="0">
                <a:latin typeface="Verdana"/>
                <a:ea typeface="Verdana"/>
                <a:cs typeface="Tahoma"/>
              </a:rPr>
              <a:t>Lower hospitalization rates for children with asthma.</a:t>
            </a:r>
          </a:p>
          <a:p>
            <a:pPr marL="0" indent="0">
              <a:spcAft>
                <a:spcPts val="2100"/>
              </a:spcAft>
              <a:buNone/>
            </a:pPr>
            <a:r>
              <a:rPr lang="en-US" sz="2700" dirty="0">
                <a:latin typeface="Verdana"/>
                <a:ea typeface="Verdana"/>
                <a:cs typeface="Tahoma"/>
              </a:rPr>
              <a:t>Better access to mental health services.</a:t>
            </a:r>
          </a:p>
          <a:p>
            <a:pPr marL="0" indent="0">
              <a:spcAft>
                <a:spcPts val="2100"/>
              </a:spcAft>
              <a:buNone/>
            </a:pPr>
            <a:r>
              <a:rPr lang="en-US" sz="2700" dirty="0">
                <a:latin typeface="Verdana"/>
                <a:ea typeface="Verdana"/>
                <a:cs typeface="Tahoma"/>
              </a:rPr>
              <a:t>Higher vaccination rates.</a:t>
            </a:r>
          </a:p>
          <a:p>
            <a:pPr marL="0" indent="0">
              <a:spcAft>
                <a:spcPts val="1800"/>
              </a:spcAft>
              <a:buNone/>
            </a:pPr>
            <a:r>
              <a:rPr lang="en-US" sz="2700" dirty="0">
                <a:latin typeface="Verdana"/>
                <a:ea typeface="Verdana"/>
                <a:cs typeface="Tahoma"/>
              </a:rPr>
              <a:t>Less Medicaid spending on hospitals, </a:t>
            </a:r>
            <a:br>
              <a:rPr lang="en-US" sz="2700" dirty="0">
                <a:latin typeface="Verdana"/>
                <a:ea typeface="Verdana"/>
                <a:cs typeface="Tahoma"/>
              </a:rPr>
            </a:br>
            <a:r>
              <a:rPr lang="en-US" sz="2700" dirty="0">
                <a:latin typeface="Verdana"/>
                <a:ea typeface="Verdana"/>
                <a:cs typeface="Tahoma"/>
              </a:rPr>
              <a:t>emergency rooms, and medicine.</a:t>
            </a:r>
          </a:p>
        </p:txBody>
      </p:sp>
      <p:sp>
        <p:nvSpPr>
          <p:cNvPr id="4" name="Slide Number Placeholder 3">
            <a:extLst>
              <a:ext uri="{FF2B5EF4-FFF2-40B4-BE49-F238E27FC236}">
                <a16:creationId xmlns:a16="http://schemas.microsoft.com/office/drawing/2014/main" id="{7E6F6032-4675-F546-CDF9-7CB8578C6C01}"/>
              </a:ext>
            </a:extLst>
          </p:cNvPr>
          <p:cNvSpPr>
            <a:spLocks noGrp="1"/>
          </p:cNvSpPr>
          <p:nvPr>
            <p:ph type="sldNum" sz="quarter" idx="10"/>
          </p:nvPr>
        </p:nvSpPr>
        <p:spPr/>
        <p:txBody>
          <a:bodyPr/>
          <a:lstStyle/>
          <a:p>
            <a:fld id="{A282D193-E2BE-4A66-8C8A-40C0D87BADFE}" type="slidenum">
              <a:rPr lang="en-US" smtClean="0"/>
              <a:t>8</a:t>
            </a:fld>
            <a:endParaRPr lang="en-US"/>
          </a:p>
        </p:txBody>
      </p:sp>
      <p:pic>
        <p:nvPicPr>
          <p:cNvPr id="6" name="Graphic 5" descr="Classroom with solid fill">
            <a:extLst>
              <a:ext uri="{FF2B5EF4-FFF2-40B4-BE49-F238E27FC236}">
                <a16:creationId xmlns:a16="http://schemas.microsoft.com/office/drawing/2014/main" id="{B1D0E395-8810-B039-DFF9-06128E157C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704" y="1182644"/>
            <a:ext cx="689951" cy="689951"/>
          </a:xfrm>
          <a:prstGeom prst="rect">
            <a:avLst/>
          </a:prstGeom>
        </p:spPr>
      </p:pic>
      <p:pic>
        <p:nvPicPr>
          <p:cNvPr id="8" name="Graphic 7" descr="Graduation cap with solid fill">
            <a:extLst>
              <a:ext uri="{FF2B5EF4-FFF2-40B4-BE49-F238E27FC236}">
                <a16:creationId xmlns:a16="http://schemas.microsoft.com/office/drawing/2014/main" id="{8FAD6E97-09E8-2F6A-435B-42204382CC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704" y="1863612"/>
            <a:ext cx="689951" cy="689951"/>
          </a:xfrm>
          <a:prstGeom prst="rect">
            <a:avLst/>
          </a:prstGeom>
        </p:spPr>
      </p:pic>
      <p:pic>
        <p:nvPicPr>
          <p:cNvPr id="14" name="Graphic 13" descr="Medical with solid fill">
            <a:extLst>
              <a:ext uri="{FF2B5EF4-FFF2-40B4-BE49-F238E27FC236}">
                <a16:creationId xmlns:a16="http://schemas.microsoft.com/office/drawing/2014/main" id="{8DA4A2D5-A0F0-350D-977D-E67CC9DEC4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547" y="2555578"/>
            <a:ext cx="576263" cy="576263"/>
          </a:xfrm>
          <a:prstGeom prst="rect">
            <a:avLst/>
          </a:prstGeom>
        </p:spPr>
      </p:pic>
      <p:pic>
        <p:nvPicPr>
          <p:cNvPr id="20" name="Graphic 19" descr="Head with gears with solid fill">
            <a:extLst>
              <a:ext uri="{FF2B5EF4-FFF2-40B4-BE49-F238E27FC236}">
                <a16:creationId xmlns:a16="http://schemas.microsoft.com/office/drawing/2014/main" id="{031CC30E-6278-8209-A9CF-4F4CC7BE85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4703" y="3885683"/>
            <a:ext cx="627952" cy="627952"/>
          </a:xfrm>
          <a:prstGeom prst="rect">
            <a:avLst/>
          </a:prstGeom>
        </p:spPr>
      </p:pic>
      <p:pic>
        <p:nvPicPr>
          <p:cNvPr id="22" name="Graphic 21" descr="Needle with solid fill">
            <a:extLst>
              <a:ext uri="{FF2B5EF4-FFF2-40B4-BE49-F238E27FC236}">
                <a16:creationId xmlns:a16="http://schemas.microsoft.com/office/drawing/2014/main" id="{C6AC16BE-9B2F-A964-1973-C565FF88A6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2029" y="4634636"/>
            <a:ext cx="625920" cy="625920"/>
          </a:xfrm>
          <a:prstGeom prst="rect">
            <a:avLst/>
          </a:prstGeom>
        </p:spPr>
      </p:pic>
      <p:pic>
        <p:nvPicPr>
          <p:cNvPr id="26" name="Graphic 25" descr="Money with solid fill">
            <a:extLst>
              <a:ext uri="{FF2B5EF4-FFF2-40B4-BE49-F238E27FC236}">
                <a16:creationId xmlns:a16="http://schemas.microsoft.com/office/drawing/2014/main" id="{7374C1CE-E8D4-E2EC-5BCE-C0CFD5C8A9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5859" y="5330380"/>
            <a:ext cx="689951" cy="689951"/>
          </a:xfrm>
          <a:prstGeom prst="rect">
            <a:avLst/>
          </a:prstGeom>
        </p:spPr>
      </p:pic>
      <p:pic>
        <p:nvPicPr>
          <p:cNvPr id="29" name="Picture 28" descr="A yellow inhaler on a black background&#10;&#10;AI-generated content may be incorrect.">
            <a:extLst>
              <a:ext uri="{FF2B5EF4-FFF2-40B4-BE49-F238E27FC236}">
                <a16:creationId xmlns:a16="http://schemas.microsoft.com/office/drawing/2014/main" id="{93EB8211-138F-F4DF-991C-5242327A679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1969" y="3294182"/>
            <a:ext cx="391417" cy="406918"/>
          </a:xfrm>
          <a:prstGeom prst="rect">
            <a:avLst/>
          </a:prstGeom>
        </p:spPr>
      </p:pic>
    </p:spTree>
    <p:extLst>
      <p:ext uri="{BB962C8B-B14F-4D97-AF65-F5344CB8AC3E}">
        <p14:creationId xmlns:p14="http://schemas.microsoft.com/office/powerpoint/2010/main" val="208270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05413-2D0B-4A7F-A203-5ADBCC914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FCEDF-FCA8-7E80-6EAD-67A878E46EF7}"/>
              </a:ext>
            </a:extLst>
          </p:cNvPr>
          <p:cNvSpPr>
            <a:spLocks noGrp="1"/>
          </p:cNvSpPr>
          <p:nvPr>
            <p:ph type="ctrTitle"/>
          </p:nvPr>
        </p:nvSpPr>
        <p:spPr>
          <a:xfrm>
            <a:off x="598233" y="2311621"/>
            <a:ext cx="7877947" cy="2813616"/>
          </a:xfrm>
        </p:spPr>
        <p:txBody>
          <a:bodyPr>
            <a:normAutofit fontScale="90000"/>
          </a:bodyPr>
          <a:lstStyle/>
          <a:p>
            <a:r>
              <a:rPr lang="en-US" dirty="0"/>
              <a:t>Exploring Data From the Interactive Tool</a:t>
            </a:r>
          </a:p>
        </p:txBody>
      </p:sp>
    </p:spTree>
    <p:extLst>
      <p:ext uri="{BB962C8B-B14F-4D97-AF65-F5344CB8AC3E}">
        <p14:creationId xmlns:p14="http://schemas.microsoft.com/office/powerpoint/2010/main" val="3997398384"/>
      </p:ext>
    </p:extLst>
  </p:cSld>
  <p:clrMapOvr>
    <a:masterClrMapping/>
  </p:clrMapOvr>
</p:sld>
</file>

<file path=ppt/theme/theme1.xml><?xml version="1.0" encoding="utf-8"?>
<a:theme xmlns:a="http://schemas.openxmlformats.org/drawingml/2006/main" name="Office Theme">
  <a:themeElements>
    <a:clrScheme name="CHI Colors">
      <a:dk1>
        <a:sysClr val="windowText" lastClr="000000"/>
      </a:dk1>
      <a:lt1>
        <a:sysClr val="window" lastClr="FFFFFF"/>
      </a:lt1>
      <a:dk2>
        <a:srgbClr val="2E6380"/>
      </a:dk2>
      <a:lt2>
        <a:srgbClr val="E7E6E6"/>
      </a:lt2>
      <a:accent1>
        <a:srgbClr val="7AA6B9"/>
      </a:accent1>
      <a:accent2>
        <a:srgbClr val="FDB91B"/>
      </a:accent2>
      <a:accent3>
        <a:srgbClr val="7A962B"/>
      </a:accent3>
      <a:accent4>
        <a:srgbClr val="5F3D61"/>
      </a:accent4>
      <a:accent5>
        <a:srgbClr val="B42E12"/>
      </a:accent5>
      <a:accent6>
        <a:srgbClr val="D76822"/>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18ED9E64-3436-B242-A227-D3365A475CAE}" vid="{E185998F-9203-2C4D-8863-DC6151A109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Hot Issues 2025</Template>
  <TotalTime>382</TotalTime>
  <Words>2534</Words>
  <Application>Microsoft Macintosh PowerPoint</Application>
  <PresentationFormat>Widescreen</PresentationFormat>
  <Paragraphs>177</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Arial</vt:lpstr>
      <vt:lpstr>Avenir Next LT Pro</vt:lpstr>
      <vt:lpstr>Calibri</vt:lpstr>
      <vt:lpstr>Tahoma</vt:lpstr>
      <vt:lpstr>Verdana</vt:lpstr>
      <vt:lpstr>Webdings</vt:lpstr>
      <vt:lpstr>Office Theme</vt:lpstr>
      <vt:lpstr>Meeting Students Where They Are</vt:lpstr>
      <vt:lpstr>PowerPoint Presentation</vt:lpstr>
      <vt:lpstr>PowerPoint Presentation</vt:lpstr>
      <vt:lpstr>Today’s Presenters</vt:lpstr>
      <vt:lpstr>School-Based Health Care 101</vt:lpstr>
      <vt:lpstr>Reach of School-Based Health Care</vt:lpstr>
      <vt:lpstr>Key Services</vt:lpstr>
      <vt:lpstr>Benefits of School-Based Health Centers</vt:lpstr>
      <vt:lpstr>Exploring Data From the Interactive Tool</vt:lpstr>
      <vt:lpstr>Key Findings From the Index</vt:lpstr>
      <vt:lpstr>Methodology</vt:lpstr>
      <vt:lpstr>Exploring the Interactive Tool</vt:lpstr>
      <vt:lpstr>Policies in Colorado and Other States</vt:lpstr>
      <vt:lpstr>National Landscape of SBHCs</vt:lpstr>
      <vt:lpstr>Children’s Mental Health</vt:lpstr>
      <vt:lpstr>SBHCs and Mental Health</vt:lpstr>
      <vt:lpstr>SBHCs and Oral Health</vt:lpstr>
      <vt:lpstr>SBHCs in Other States</vt:lpstr>
      <vt:lpstr>Chatting With Colorado Experts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Lindsey Whittington</dc:creator>
  <cp:lastModifiedBy>Joe Hanel</cp:lastModifiedBy>
  <cp:revision>1304</cp:revision>
  <dcterms:created xsi:type="dcterms:W3CDTF">2025-02-05T20:46:14Z</dcterms:created>
  <dcterms:modified xsi:type="dcterms:W3CDTF">2025-02-20T19:41:00Z</dcterms:modified>
</cp:coreProperties>
</file>